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91" r:id="rId5"/>
    <p:sldId id="256" r:id="rId6"/>
    <p:sldId id="257" r:id="rId7"/>
    <p:sldId id="272" r:id="rId8"/>
    <p:sldId id="273" r:id="rId9"/>
    <p:sldId id="274" r:id="rId10"/>
    <p:sldId id="275" r:id="rId11"/>
    <p:sldId id="276" r:id="rId12"/>
    <p:sldId id="277" r:id="rId13"/>
    <p:sldId id="292" r:id="rId14"/>
    <p:sldId id="278" r:id="rId15"/>
    <p:sldId id="279" r:id="rId16"/>
    <p:sldId id="280" r:id="rId17"/>
    <p:sldId id="293" r:id="rId18"/>
    <p:sldId id="281" r:id="rId19"/>
    <p:sldId id="282" r:id="rId20"/>
    <p:sldId id="258" r:id="rId21"/>
    <p:sldId id="283" r:id="rId22"/>
    <p:sldId id="284" r:id="rId23"/>
    <p:sldId id="285" r:id="rId24"/>
    <p:sldId id="286" r:id="rId25"/>
    <p:sldId id="287" r:id="rId26"/>
    <p:sldId id="259" r:id="rId27"/>
    <p:sldId id="294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70" r:id="rId38"/>
    <p:sldId id="269" r:id="rId39"/>
    <p:sldId id="271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EF"/>
    <a:srgbClr val="D6843A"/>
    <a:srgbClr val="75AADB"/>
    <a:srgbClr val="B9B9B9"/>
    <a:srgbClr val="002060"/>
    <a:srgbClr val="FFFFFF"/>
    <a:srgbClr val="CDB69F"/>
    <a:srgbClr val="C3A78B"/>
    <a:srgbClr val="BAE2EA"/>
    <a:srgbClr val="74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>
        <p:scale>
          <a:sx n="33" d="100"/>
          <a:sy n="33" d="100"/>
        </p:scale>
        <p:origin x="2837" y="1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E24E5-05C0-422D-9AB6-A2A56E746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092BF2-DED2-4BBA-B9FA-5C27EB456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EACEB5-99B3-4BAF-90EE-54EDA802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D46BA-1B97-447B-BC46-BE2D3BB6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E9A6D3-A1AB-4E7D-A7B5-E96DA5B8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26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9DF0D-94C4-43FC-B64E-B0362EE6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0B80D8-5830-40D1-B723-98CDA3A9A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4FD7B-6B1A-438D-9425-213AD55C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9D440-2153-4C0C-ACD1-91C03C61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3144-59FB-411A-AAAD-4E045CF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13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64827B-635C-4C1D-9563-F1902572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B54ECA-3342-424A-BE94-5FC3A4F20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33D2C6-3865-49C4-9F2F-A5F20509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3C7A08-2DF7-4B67-934E-086FDAD5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36C914-BB29-4F70-B2FD-FE3A49B1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17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05EE-DD77-4C64-90DE-DD10CEBA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EE0FC-D6FC-49E5-80B2-08E15F30A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225D9A-095F-4E6E-AC36-56D78137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170B15-BB5A-4049-971A-6F78969D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5E2FA-E398-40F4-B2D4-76238799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7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72D08-C1B1-48A4-AF37-BA5FF1B2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6F1106-AADB-4AD9-BEAA-3836B402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B7FD6C-0125-461B-B1F2-CC0FF575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D1A4D6-D6E3-4286-BB97-052ED414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0FCA8D-A390-4DAB-87A7-FAC38996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0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A2D08-A7DD-489E-98E2-935D3B14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D436E-8986-4A36-A517-FFC2A87E7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51A89-CEBC-4923-BEAC-D986C4384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CDDF64-CEDE-4B65-AEDD-3E326D43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F38E8-F34A-459F-AF81-AA07BA26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246120-B318-4E97-885B-109FFFF8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0AE14-4E28-4D7E-9548-9074A738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A81DDB-2ABD-4C4C-8C02-9E3345F93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AD9D78-00E1-4A82-9097-33B762542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D702C0-EAAA-40CD-8692-01CF5F49B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CD7712-6F8E-4420-98D1-1598B06C9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818F13-77DF-474F-AF27-6E7931CA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362815-9229-49B0-B4AA-0D56CBC2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C8EF34-6C5F-4AFC-BEE1-7423C8D5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2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B6C14-63A6-4B6B-B043-8335B62F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D05BB1-5B41-4231-BA55-EEF4C41F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A4594B-84DF-450D-9B56-FD84C05C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C84F8D-290B-446B-809E-E85E9D71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ACF5A72-1A51-45C8-80E3-11070567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D0D4BE-AB5D-48CE-9971-6C6AE120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8DA8F7-1C4B-4CA5-B471-9E38085C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52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BEDA6-6E6D-42F0-9C6E-1F472F6B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815715-93EB-49E4-B73C-6DC15D44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D28B1B-1CDA-48AB-A273-16E26FD39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DEE447-9D52-4AC4-AE78-0E112E08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F9BE37-B1B0-406C-BF58-C52A8A09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A4B6DF-5720-44C0-AF73-21853FD8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46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DF64F-F922-4783-9161-00462719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B9EC3D-6637-4F56-8587-864ADEF53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20FDBF-4ED0-4389-9D73-27444685E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3A8753-656A-473E-9F99-33121CBD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0935C8-C108-4663-9119-50DDE406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3C2CEC-D4E2-4545-8A92-B20506D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3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C5E1127-8065-486E-9DEF-2EFDDA6C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079159-ED57-4B11-86FF-4E43F7EF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43ED43-E21C-4803-9A76-1A58D9C01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95F7-5BF8-4B20-B3C1-BDA9E98BBAFE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35746F-2070-4026-AC33-6F6F157C1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12C667-CF1E-4D58-BA14-9B75070A6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9D9EE-211F-49B5-91CF-4943FA710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image" Target="../media/image11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08DEB98-1F00-4F44-8736-57FE6B28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711562"/>
              </p:ext>
            </p:extLst>
          </p:nvPr>
        </p:nvGraphicFramePr>
        <p:xfrm>
          <a:off x="-241335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pic>
        <p:nvPicPr>
          <p:cNvPr id="102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0842A51F-2571-4D9A-A732-E5CD4F277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413350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80C3A8F-2561-4614-90F1-3A4153BC7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1740880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6E2E2D3-A064-4A3A-85F6-3D6A99F92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222701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C51EB18-3F14-485C-B9E1-54D092BA8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54780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540127F-8112-4596-94EC-C9E360472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318213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F68D4BD-2010-4874-BECD-F073F7E02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35894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6705C92-EFDF-411B-A8BB-3650B1E92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21522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9104BEB-EB9E-42D0-954A-83E05AE30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090425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7AFB0FDA-8CF5-45F2-83FD-F536F8A5D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470846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6D91A2EE-70BC-43E5-B01E-BEEDCBED5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365924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51B3205-A040-4C53-A61C-925DDF3C5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208364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6A10335-D6BF-4FFF-97F4-0D5BDEFB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20828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5AD0E553-4B0A-43F6-9007-839614194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1880834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156238A-91F3-4EF7-BEC3-501ADD42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2657180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10DB2841-D073-4D29-B69A-A1B56AE5C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-94792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表格 4">
            <a:extLst>
              <a:ext uri="{FF2B5EF4-FFF2-40B4-BE49-F238E27FC236}">
                <a16:creationId xmlns:a16="http://schemas.microsoft.com/office/drawing/2014/main" id="{0F11CA96-1D47-41CA-A4D5-AF832BE6A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93603"/>
              </p:ext>
            </p:extLst>
          </p:nvPr>
        </p:nvGraphicFramePr>
        <p:xfrm>
          <a:off x="4090952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pic>
        <p:nvPicPr>
          <p:cNvPr id="8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D60FC162-6CB4-49ED-9CDB-466D1777A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090952" y="136863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F81F37D-F194-46E8-B0CB-966FC57BD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763422" y="1553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9A08B50-FF25-42E4-976D-DF92028CC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4277286" y="2009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9F2A2115-F2F8-4457-9C42-41ECFF8C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49522" y="2702618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E209914B-1D76-41E3-ACD9-3B59F50A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6186089" y="3303356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DA5C59D-307B-4EAC-A854-1728746A2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040196" y="4318539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CEF71C7-2396-40F8-B58A-1D8342962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325824" y="33718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81864E-56ED-4618-A02E-4736B13C3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594727" y="280898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466FED7D-C533-4639-AFE9-BD22397C3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975148" y="196314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8FD8E82-9541-4C3D-BB14-3FEF6EA7D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870226" y="4476894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339A5E21-B6A6-4DC3-A545-0630C9DB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7712666" y="4681730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F02F7228-D492-40D7-BD3F-D49A4BE53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25130" y="3429002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BC22227B-3983-4F4A-B04E-7C4499F89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8385136" y="3371831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C818DE32-1DC2-449C-9E29-635D641F1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9161482" y="2689525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Modern Tree Icon Images, Stock Photos &amp;amp; Vectors | Shutterstock">
            <a:extLst>
              <a:ext uri="{FF2B5EF4-FFF2-40B4-BE49-F238E27FC236}">
                <a16:creationId xmlns:a16="http://schemas.microsoft.com/office/drawing/2014/main" id="{2B5A5786-5936-4BC9-8296-B83237D04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71" b="76429" l="18462" r="81538">
                        <a14:backgroundMark x1="43846" y1="53571" x2="43846" y2="53571"/>
                        <a14:backgroundMark x1="46154" y1="52500" x2="46154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16515" r="21446" b="24971"/>
          <a:stretch/>
        </p:blipFill>
        <p:spPr bwMode="auto">
          <a:xfrm>
            <a:off x="5556376" y="4447727"/>
            <a:ext cx="672470" cy="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1" name="表格 4">
            <a:extLst>
              <a:ext uri="{FF2B5EF4-FFF2-40B4-BE49-F238E27FC236}">
                <a16:creationId xmlns:a16="http://schemas.microsoft.com/office/drawing/2014/main" id="{5B8BED70-C0F6-4005-A355-7305190F2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14271"/>
              </p:ext>
            </p:extLst>
          </p:nvPr>
        </p:nvGraphicFramePr>
        <p:xfrm>
          <a:off x="10595255" y="1282078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A4E0C164-25F5-4136-B604-EF826EB95199}"/>
              </a:ext>
            </a:extLst>
          </p:cNvPr>
          <p:cNvSpPr/>
          <p:nvPr/>
        </p:nvSpPr>
        <p:spPr>
          <a:xfrm>
            <a:off x="3323811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箭號: 向右 102">
            <a:extLst>
              <a:ext uri="{FF2B5EF4-FFF2-40B4-BE49-F238E27FC236}">
                <a16:creationId xmlns:a16="http://schemas.microsoft.com/office/drawing/2014/main" id="{09D84D28-23B9-4E77-A9D0-5276F96D095F}"/>
              </a:ext>
            </a:extLst>
          </p:cNvPr>
          <p:cNvSpPr/>
          <p:nvPr/>
        </p:nvSpPr>
        <p:spPr>
          <a:xfrm>
            <a:off x="9818909" y="3112107"/>
            <a:ext cx="905085" cy="726381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7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1D872F10-00B3-4736-B0B6-2FC08D6BE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4843"/>
          <a:stretch/>
        </p:blipFill>
        <p:spPr>
          <a:xfrm>
            <a:off x="2787801" y="1919677"/>
            <a:ext cx="5093106" cy="30186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65CC24-1EBF-437E-A6ED-B6F8AEF345F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23" l="0" r="100000">
                        <a14:foregroundMark x1="42553" y1="98936" x2="42553" y2="98936"/>
                        <a14:foregroundMark x1="44149" y1="99113" x2="44149" y2="99113"/>
                        <a14:foregroundMark x1="48227" y1="99468" x2="48227" y2="99468"/>
                        <a14:foregroundMark x1="44504" y1="99113" x2="44504" y2="99113"/>
                        <a14:foregroundMark x1="55142" y1="99291" x2="55496" y2="99291"/>
                        <a14:foregroundMark x1="355" y1="44149" x2="355" y2="44149"/>
                        <a14:foregroundMark x1="709" y1="43972" x2="709" y2="43972"/>
                        <a14:foregroundMark x1="709" y1="44504" x2="709" y2="44504"/>
                        <a14:foregroundMark x1="709" y1="44326" x2="709" y2="44326"/>
                        <a14:foregroundMark x1="355" y1="44149" x2="355" y2="44149"/>
                        <a14:foregroundMark x1="355" y1="44149" x2="355" y2="44149"/>
                        <a14:foregroundMark x1="355" y1="43972" x2="355" y2="43972"/>
                        <a14:foregroundMark x1="532" y1="43972" x2="532" y2="43972"/>
                        <a14:foregroundMark x1="532" y1="43972" x2="532" y2="43972"/>
                        <a14:foregroundMark x1="532" y1="43972" x2="709" y2="44326"/>
                        <a14:foregroundMark x1="709" y1="44681" x2="709" y2="44681"/>
                        <a14:foregroundMark x1="709" y1="44504" x2="709" y2="44504"/>
                        <a14:foregroundMark x1="709" y1="44149" x2="709" y2="44149"/>
                        <a14:backgroundMark x1="4078" y1="13298" x2="4078" y2="13298"/>
                        <a14:backgroundMark x1="4078" y1="13298" x2="4078" y2="13298"/>
                        <a14:backgroundMark x1="8688" y1="9929" x2="8688" y2="9929"/>
                        <a14:backgroundMark x1="12057" y1="8333" x2="12057" y2="8333"/>
                        <a14:backgroundMark x1="16312" y1="7447" x2="17376" y2="7447"/>
                        <a14:backgroundMark x1="21277" y1="6383" x2="21277" y2="6383"/>
                        <a14:backgroundMark x1="21631" y1="5851" x2="21631" y2="5851"/>
                        <a14:backgroundMark x1="22695" y1="5142" x2="22695" y2="5142"/>
                        <a14:backgroundMark x1="25177" y1="4433" x2="25177" y2="4433"/>
                        <a14:backgroundMark x1="26596" y1="4078" x2="26596" y2="4078"/>
                        <a14:backgroundMark x1="27837" y1="3546" x2="27837" y2="3546"/>
                        <a14:backgroundMark x1="9574" y1="3723" x2="9574" y2="3723"/>
                        <a14:backgroundMark x1="6738" y1="4965" x2="6383" y2="5851"/>
                        <a14:backgroundMark x1="4965" y1="14716" x2="4965" y2="15603"/>
                        <a14:backgroundMark x1="4965" y1="17021" x2="4787" y2="19504"/>
                        <a14:backgroundMark x1="3901" y1="20922" x2="3369" y2="23582"/>
                        <a14:backgroundMark x1="1596" y1="82624" x2="1596" y2="82624"/>
                        <a14:backgroundMark x1="1950" y1="84752" x2="3546" y2="89894"/>
                        <a14:backgroundMark x1="5496" y1="92376" x2="8156" y2="94149"/>
                        <a14:backgroundMark x1="12057" y1="92730" x2="12943" y2="92908"/>
                        <a14:backgroundMark x1="15071" y1="92908" x2="15071" y2="92908"/>
                        <a14:backgroundMark x1="18440" y1="94326" x2="19681" y2="95213"/>
                        <a14:backgroundMark x1="21277" y1="96099" x2="22163" y2="96986"/>
                        <a14:backgroundMark x1="23227" y1="97518" x2="23227" y2="97518"/>
                        <a14:backgroundMark x1="25177" y1="98227" x2="25177" y2="98227"/>
                        <a14:backgroundMark x1="84043" y1="92908" x2="89894" y2="92908"/>
                        <a14:backgroundMark x1="91667" y1="92730" x2="92553" y2="92730"/>
                        <a14:backgroundMark x1="94149" y1="89894" x2="95035" y2="88830"/>
                        <a14:backgroundMark x1="95922" y1="85461" x2="95922" y2="85461"/>
                        <a14:backgroundMark x1="97340" y1="82270" x2="97340" y2="82270"/>
                        <a14:backgroundMark x1="98050" y1="81383" x2="98050" y2="81383"/>
                        <a14:backgroundMark x1="98404" y1="81915" x2="98050" y2="90071"/>
                        <a14:backgroundMark x1="98050" y1="91844" x2="98404" y2="96099"/>
                        <a14:backgroundMark x1="86348" y1="94326" x2="86348" y2="94326"/>
                        <a14:backgroundMark x1="86879" y1="93617" x2="87057" y2="92199"/>
                        <a14:backgroundMark x1="88298" y1="89894" x2="89362" y2="88475"/>
                        <a14:backgroundMark x1="91135" y1="85993" x2="92730" y2="84574"/>
                        <a14:backgroundMark x1="94504" y1="83156" x2="94504" y2="83156"/>
                        <a14:backgroundMark x1="95922" y1="82624" x2="95922" y2="82624"/>
                        <a14:backgroundMark x1="96454" y1="82801" x2="95922" y2="85461"/>
                        <a14:backgroundMark x1="95035" y1="87411" x2="94504" y2="89894"/>
                        <a14:backgroundMark x1="92730" y1="91312" x2="90780" y2="92730"/>
                        <a14:backgroundMark x1="88830" y1="93617" x2="88298" y2="94681"/>
                        <a14:backgroundMark x1="86879" y1="94681" x2="85461" y2="94681"/>
                        <a14:backgroundMark x1="81560" y1="94326" x2="80674" y2="94858"/>
                        <a14:backgroundMark x1="77837" y1="95745" x2="76773" y2="96277"/>
                        <a14:backgroundMark x1="74113" y1="96277" x2="74113" y2="96277"/>
                        <a14:backgroundMark x1="177" y1="56206" x2="177" y2="56206"/>
                        <a14:backgroundMark x1="355" y1="55142" x2="355" y2="55142"/>
                        <a14:backgroundMark x1="177" y1="45213" x2="177" y2="4521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1714">
            <a:off x="3774622" y="2074391"/>
            <a:ext cx="2709218" cy="2709218"/>
          </a:xfrm>
          <a:prstGeom prst="rect">
            <a:avLst/>
          </a:prstGeom>
        </p:spPr>
      </p:pic>
      <p:sp>
        <p:nvSpPr>
          <p:cNvPr id="16" name="弧形 15">
            <a:extLst>
              <a:ext uri="{FF2B5EF4-FFF2-40B4-BE49-F238E27FC236}">
                <a16:creationId xmlns:a16="http://schemas.microsoft.com/office/drawing/2014/main" id="{97FCBFF5-FC66-448B-886D-D1C3074F7C02}"/>
              </a:ext>
            </a:extLst>
          </p:cNvPr>
          <p:cNvSpPr/>
          <p:nvPr/>
        </p:nvSpPr>
        <p:spPr>
          <a:xfrm flipH="1">
            <a:off x="9029517" y="1694884"/>
            <a:ext cx="509953" cy="3249966"/>
          </a:xfrm>
          <a:prstGeom prst="arc">
            <a:avLst>
              <a:gd name="adj1" fmla="val 16437548"/>
              <a:gd name="adj2" fmla="val 5233634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8ABE536-8324-48CD-B1EB-D62C1911834B}"/>
              </a:ext>
            </a:extLst>
          </p:cNvPr>
          <p:cNvSpPr/>
          <p:nvPr/>
        </p:nvSpPr>
        <p:spPr>
          <a:xfrm>
            <a:off x="8775483" y="1738845"/>
            <a:ext cx="620964" cy="3249966"/>
          </a:xfrm>
          <a:prstGeom prst="arc">
            <a:avLst>
              <a:gd name="adj1" fmla="val 16437548"/>
              <a:gd name="adj2" fmla="val 5125135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81B03AD-9D48-4C91-A992-89BA83B5BB3D}"/>
              </a:ext>
            </a:extLst>
          </p:cNvPr>
          <p:cNvCxnSpPr>
            <a:cxnSpLocks/>
          </p:cNvCxnSpPr>
          <p:nvPr/>
        </p:nvCxnSpPr>
        <p:spPr>
          <a:xfrm>
            <a:off x="9194610" y="1839254"/>
            <a:ext cx="15871" cy="304148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4F07004-8A38-4111-9C91-E71D691C2235}"/>
              </a:ext>
            </a:extLst>
          </p:cNvPr>
          <p:cNvCxnSpPr>
            <a:cxnSpLocks/>
          </p:cNvCxnSpPr>
          <p:nvPr/>
        </p:nvCxnSpPr>
        <p:spPr>
          <a:xfrm flipH="1">
            <a:off x="9034598" y="3352448"/>
            <a:ext cx="35168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64074C0-B819-4E29-908B-0EEB813581E8}"/>
              </a:ext>
            </a:extLst>
          </p:cNvPr>
          <p:cNvCxnSpPr>
            <a:cxnSpLocks/>
          </p:cNvCxnSpPr>
          <p:nvPr/>
        </p:nvCxnSpPr>
        <p:spPr>
          <a:xfrm flipH="1">
            <a:off x="9044759" y="2623214"/>
            <a:ext cx="31723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1763F94-1FC8-4AFC-8578-448271DF4CE4}"/>
              </a:ext>
            </a:extLst>
          </p:cNvPr>
          <p:cNvCxnSpPr>
            <a:cxnSpLocks/>
          </p:cNvCxnSpPr>
          <p:nvPr/>
        </p:nvCxnSpPr>
        <p:spPr>
          <a:xfrm flipH="1">
            <a:off x="9044760" y="4055393"/>
            <a:ext cx="34152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48B9AE04-FE60-4A23-9D42-29C9B520CCD7}"/>
              </a:ext>
            </a:extLst>
          </p:cNvPr>
          <p:cNvSpPr/>
          <p:nvPr/>
        </p:nvSpPr>
        <p:spPr>
          <a:xfrm>
            <a:off x="4752203" y="2373732"/>
            <a:ext cx="236220" cy="2381250"/>
          </a:xfrm>
          <a:custGeom>
            <a:avLst/>
            <a:gdLst>
              <a:gd name="connsiteX0" fmla="*/ 209550 w 236220"/>
              <a:gd name="connsiteY0" fmla="*/ 0 h 2381250"/>
              <a:gd name="connsiteX1" fmla="*/ 137160 w 236220"/>
              <a:gd name="connsiteY1" fmla="*/ 251460 h 2381250"/>
              <a:gd name="connsiteX2" fmla="*/ 95250 w 236220"/>
              <a:gd name="connsiteY2" fmla="*/ 426720 h 2381250"/>
              <a:gd name="connsiteX3" fmla="*/ 64770 w 236220"/>
              <a:gd name="connsiteY3" fmla="*/ 621030 h 2381250"/>
              <a:gd name="connsiteX4" fmla="*/ 30480 w 236220"/>
              <a:gd name="connsiteY4" fmla="*/ 845820 h 2381250"/>
              <a:gd name="connsiteX5" fmla="*/ 19050 w 236220"/>
              <a:gd name="connsiteY5" fmla="*/ 1036320 h 2381250"/>
              <a:gd name="connsiteX6" fmla="*/ 0 w 236220"/>
              <a:gd name="connsiteY6" fmla="*/ 1257300 h 2381250"/>
              <a:gd name="connsiteX7" fmla="*/ 3810 w 236220"/>
              <a:gd name="connsiteY7" fmla="*/ 1463040 h 2381250"/>
              <a:gd name="connsiteX8" fmla="*/ 11430 w 236220"/>
              <a:gd name="connsiteY8" fmla="*/ 1645920 h 2381250"/>
              <a:gd name="connsiteX9" fmla="*/ 38100 w 236220"/>
              <a:gd name="connsiteY9" fmla="*/ 1836420 h 2381250"/>
              <a:gd name="connsiteX10" fmla="*/ 60960 w 236220"/>
              <a:gd name="connsiteY10" fmla="*/ 1985010 h 2381250"/>
              <a:gd name="connsiteX11" fmla="*/ 95250 w 236220"/>
              <a:gd name="connsiteY11" fmla="*/ 2129790 h 2381250"/>
              <a:gd name="connsiteX12" fmla="*/ 133350 w 236220"/>
              <a:gd name="connsiteY12" fmla="*/ 2247900 h 2381250"/>
              <a:gd name="connsiteX13" fmla="*/ 179070 w 236220"/>
              <a:gd name="connsiteY13" fmla="*/ 2343150 h 2381250"/>
              <a:gd name="connsiteX14" fmla="*/ 236220 w 236220"/>
              <a:gd name="connsiteY14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6220" h="2381250">
                <a:moveTo>
                  <a:pt x="209550" y="0"/>
                </a:moveTo>
                <a:lnTo>
                  <a:pt x="137160" y="251460"/>
                </a:lnTo>
                <a:lnTo>
                  <a:pt x="95250" y="426720"/>
                </a:lnTo>
                <a:lnTo>
                  <a:pt x="64770" y="621030"/>
                </a:lnTo>
                <a:lnTo>
                  <a:pt x="30480" y="845820"/>
                </a:lnTo>
                <a:lnTo>
                  <a:pt x="19050" y="1036320"/>
                </a:lnTo>
                <a:lnTo>
                  <a:pt x="0" y="1257300"/>
                </a:lnTo>
                <a:lnTo>
                  <a:pt x="3810" y="1463040"/>
                </a:lnTo>
                <a:lnTo>
                  <a:pt x="11430" y="1645920"/>
                </a:lnTo>
                <a:lnTo>
                  <a:pt x="38100" y="1836420"/>
                </a:lnTo>
                <a:lnTo>
                  <a:pt x="60960" y="1985010"/>
                </a:lnTo>
                <a:lnTo>
                  <a:pt x="95250" y="2129790"/>
                </a:lnTo>
                <a:lnTo>
                  <a:pt x="133350" y="2247900"/>
                </a:lnTo>
                <a:lnTo>
                  <a:pt x="179070" y="2343150"/>
                </a:lnTo>
                <a:lnTo>
                  <a:pt x="236220" y="238125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BE036F40-618B-4F74-8240-39B8850E46B7}"/>
              </a:ext>
            </a:extLst>
          </p:cNvPr>
          <p:cNvSpPr/>
          <p:nvPr/>
        </p:nvSpPr>
        <p:spPr>
          <a:xfrm>
            <a:off x="4976993" y="2336902"/>
            <a:ext cx="538480" cy="2392680"/>
          </a:xfrm>
          <a:custGeom>
            <a:avLst/>
            <a:gdLst>
              <a:gd name="connsiteX0" fmla="*/ 0 w 538480"/>
              <a:gd name="connsiteY0" fmla="*/ 0 h 2392680"/>
              <a:gd name="connsiteX1" fmla="*/ 71120 w 538480"/>
              <a:gd name="connsiteY1" fmla="*/ 142240 h 2392680"/>
              <a:gd name="connsiteX2" fmla="*/ 121920 w 538480"/>
              <a:gd name="connsiteY2" fmla="*/ 254000 h 2392680"/>
              <a:gd name="connsiteX3" fmla="*/ 152400 w 538480"/>
              <a:gd name="connsiteY3" fmla="*/ 335280 h 2392680"/>
              <a:gd name="connsiteX4" fmla="*/ 187960 w 538480"/>
              <a:gd name="connsiteY4" fmla="*/ 441960 h 2392680"/>
              <a:gd name="connsiteX5" fmla="*/ 248920 w 538480"/>
              <a:gd name="connsiteY5" fmla="*/ 629920 h 2392680"/>
              <a:gd name="connsiteX6" fmla="*/ 299720 w 538480"/>
              <a:gd name="connsiteY6" fmla="*/ 828040 h 2392680"/>
              <a:gd name="connsiteX7" fmla="*/ 355600 w 538480"/>
              <a:gd name="connsiteY7" fmla="*/ 1041400 h 2392680"/>
              <a:gd name="connsiteX8" fmla="*/ 406400 w 538480"/>
              <a:gd name="connsiteY8" fmla="*/ 1249680 h 2392680"/>
              <a:gd name="connsiteX9" fmla="*/ 452120 w 538480"/>
              <a:gd name="connsiteY9" fmla="*/ 1437640 h 2392680"/>
              <a:gd name="connsiteX10" fmla="*/ 487680 w 538480"/>
              <a:gd name="connsiteY10" fmla="*/ 1640840 h 2392680"/>
              <a:gd name="connsiteX11" fmla="*/ 513080 w 538480"/>
              <a:gd name="connsiteY11" fmla="*/ 1808480 h 2392680"/>
              <a:gd name="connsiteX12" fmla="*/ 523240 w 538480"/>
              <a:gd name="connsiteY12" fmla="*/ 1960880 h 2392680"/>
              <a:gd name="connsiteX13" fmla="*/ 538480 w 538480"/>
              <a:gd name="connsiteY13" fmla="*/ 2108200 h 2392680"/>
              <a:gd name="connsiteX14" fmla="*/ 528320 w 538480"/>
              <a:gd name="connsiteY14" fmla="*/ 2225040 h 2392680"/>
              <a:gd name="connsiteX15" fmla="*/ 513080 w 538480"/>
              <a:gd name="connsiteY15" fmla="*/ 2321560 h 2392680"/>
              <a:gd name="connsiteX16" fmla="*/ 513080 w 538480"/>
              <a:gd name="connsiteY16" fmla="*/ 2372360 h 2392680"/>
              <a:gd name="connsiteX17" fmla="*/ 492760 w 538480"/>
              <a:gd name="connsiteY17" fmla="*/ 2392680 h 239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38480" h="2392680">
                <a:moveTo>
                  <a:pt x="0" y="0"/>
                </a:moveTo>
                <a:lnTo>
                  <a:pt x="71120" y="142240"/>
                </a:lnTo>
                <a:lnTo>
                  <a:pt x="121920" y="254000"/>
                </a:lnTo>
                <a:lnTo>
                  <a:pt x="152400" y="335280"/>
                </a:lnTo>
                <a:lnTo>
                  <a:pt x="187960" y="441960"/>
                </a:lnTo>
                <a:lnTo>
                  <a:pt x="248920" y="629920"/>
                </a:lnTo>
                <a:lnTo>
                  <a:pt x="299720" y="828040"/>
                </a:lnTo>
                <a:lnTo>
                  <a:pt x="355600" y="1041400"/>
                </a:lnTo>
                <a:lnTo>
                  <a:pt x="406400" y="1249680"/>
                </a:lnTo>
                <a:lnTo>
                  <a:pt x="452120" y="1437640"/>
                </a:lnTo>
                <a:lnTo>
                  <a:pt x="487680" y="1640840"/>
                </a:lnTo>
                <a:lnTo>
                  <a:pt x="513080" y="1808480"/>
                </a:lnTo>
                <a:lnTo>
                  <a:pt x="523240" y="1960880"/>
                </a:lnTo>
                <a:lnTo>
                  <a:pt x="538480" y="2108200"/>
                </a:lnTo>
                <a:lnTo>
                  <a:pt x="528320" y="2225040"/>
                </a:lnTo>
                <a:lnTo>
                  <a:pt x="513080" y="2321560"/>
                </a:lnTo>
                <a:lnTo>
                  <a:pt x="513080" y="2372360"/>
                </a:lnTo>
                <a:lnTo>
                  <a:pt x="492760" y="2392680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998CBCA2-8E16-4764-BC4A-1BFEB90932C9}"/>
              </a:ext>
            </a:extLst>
          </p:cNvPr>
          <p:cNvSpPr/>
          <p:nvPr/>
        </p:nvSpPr>
        <p:spPr>
          <a:xfrm>
            <a:off x="4973183" y="2362302"/>
            <a:ext cx="259080" cy="2387600"/>
          </a:xfrm>
          <a:custGeom>
            <a:avLst/>
            <a:gdLst>
              <a:gd name="connsiteX0" fmla="*/ 0 w 259080"/>
              <a:gd name="connsiteY0" fmla="*/ 0 h 2387600"/>
              <a:gd name="connsiteX1" fmla="*/ 20320 w 259080"/>
              <a:gd name="connsiteY1" fmla="*/ 254000 h 2387600"/>
              <a:gd name="connsiteX2" fmla="*/ 30480 w 259080"/>
              <a:gd name="connsiteY2" fmla="*/ 406400 h 2387600"/>
              <a:gd name="connsiteX3" fmla="*/ 30480 w 259080"/>
              <a:gd name="connsiteY3" fmla="*/ 441960 h 2387600"/>
              <a:gd name="connsiteX4" fmla="*/ 40640 w 259080"/>
              <a:gd name="connsiteY4" fmla="*/ 553720 h 2387600"/>
              <a:gd name="connsiteX5" fmla="*/ 50800 w 259080"/>
              <a:gd name="connsiteY5" fmla="*/ 655320 h 2387600"/>
              <a:gd name="connsiteX6" fmla="*/ 60960 w 259080"/>
              <a:gd name="connsiteY6" fmla="*/ 807720 h 2387600"/>
              <a:gd name="connsiteX7" fmla="*/ 66040 w 259080"/>
              <a:gd name="connsiteY7" fmla="*/ 853440 h 2387600"/>
              <a:gd name="connsiteX8" fmla="*/ 66040 w 259080"/>
              <a:gd name="connsiteY8" fmla="*/ 955040 h 2387600"/>
              <a:gd name="connsiteX9" fmla="*/ 81280 w 259080"/>
              <a:gd name="connsiteY9" fmla="*/ 1051560 h 2387600"/>
              <a:gd name="connsiteX10" fmla="*/ 86360 w 259080"/>
              <a:gd name="connsiteY10" fmla="*/ 1168400 h 2387600"/>
              <a:gd name="connsiteX11" fmla="*/ 86360 w 259080"/>
              <a:gd name="connsiteY11" fmla="*/ 1234440 h 2387600"/>
              <a:gd name="connsiteX12" fmla="*/ 91440 w 259080"/>
              <a:gd name="connsiteY12" fmla="*/ 1259840 h 2387600"/>
              <a:gd name="connsiteX13" fmla="*/ 106680 w 259080"/>
              <a:gd name="connsiteY13" fmla="*/ 1336040 h 2387600"/>
              <a:gd name="connsiteX14" fmla="*/ 101600 w 259080"/>
              <a:gd name="connsiteY14" fmla="*/ 1371600 h 2387600"/>
              <a:gd name="connsiteX15" fmla="*/ 116840 w 259080"/>
              <a:gd name="connsiteY15" fmla="*/ 1463040 h 2387600"/>
              <a:gd name="connsiteX16" fmla="*/ 137160 w 259080"/>
              <a:gd name="connsiteY16" fmla="*/ 1651000 h 2387600"/>
              <a:gd name="connsiteX17" fmla="*/ 157480 w 259080"/>
              <a:gd name="connsiteY17" fmla="*/ 1844040 h 2387600"/>
              <a:gd name="connsiteX18" fmla="*/ 182880 w 259080"/>
              <a:gd name="connsiteY18" fmla="*/ 2011680 h 2387600"/>
              <a:gd name="connsiteX19" fmla="*/ 203200 w 259080"/>
              <a:gd name="connsiteY19" fmla="*/ 2148840 h 2387600"/>
              <a:gd name="connsiteX20" fmla="*/ 213360 w 259080"/>
              <a:gd name="connsiteY20" fmla="*/ 2260600 h 2387600"/>
              <a:gd name="connsiteX21" fmla="*/ 228600 w 259080"/>
              <a:gd name="connsiteY21" fmla="*/ 2316480 h 2387600"/>
              <a:gd name="connsiteX22" fmla="*/ 259080 w 259080"/>
              <a:gd name="connsiteY22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9080" h="2387600">
                <a:moveTo>
                  <a:pt x="0" y="0"/>
                </a:moveTo>
                <a:lnTo>
                  <a:pt x="20320" y="254000"/>
                </a:lnTo>
                <a:lnTo>
                  <a:pt x="30480" y="406400"/>
                </a:lnTo>
                <a:lnTo>
                  <a:pt x="30480" y="441960"/>
                </a:lnTo>
                <a:lnTo>
                  <a:pt x="40640" y="553720"/>
                </a:lnTo>
                <a:lnTo>
                  <a:pt x="50800" y="655320"/>
                </a:lnTo>
                <a:lnTo>
                  <a:pt x="60960" y="807720"/>
                </a:lnTo>
                <a:lnTo>
                  <a:pt x="66040" y="853440"/>
                </a:lnTo>
                <a:lnTo>
                  <a:pt x="66040" y="955040"/>
                </a:lnTo>
                <a:lnTo>
                  <a:pt x="81280" y="1051560"/>
                </a:lnTo>
                <a:lnTo>
                  <a:pt x="86360" y="1168400"/>
                </a:lnTo>
                <a:lnTo>
                  <a:pt x="86360" y="1234440"/>
                </a:lnTo>
                <a:lnTo>
                  <a:pt x="91440" y="1259840"/>
                </a:lnTo>
                <a:lnTo>
                  <a:pt x="106680" y="1336040"/>
                </a:lnTo>
                <a:lnTo>
                  <a:pt x="101600" y="1371600"/>
                </a:lnTo>
                <a:lnTo>
                  <a:pt x="116840" y="1463040"/>
                </a:lnTo>
                <a:lnTo>
                  <a:pt x="137160" y="1651000"/>
                </a:lnTo>
                <a:lnTo>
                  <a:pt x="157480" y="1844040"/>
                </a:lnTo>
                <a:lnTo>
                  <a:pt x="182880" y="2011680"/>
                </a:lnTo>
                <a:lnTo>
                  <a:pt x="203200" y="2148840"/>
                </a:lnTo>
                <a:lnTo>
                  <a:pt x="213360" y="2260600"/>
                </a:lnTo>
                <a:lnTo>
                  <a:pt x="228600" y="2316480"/>
                </a:lnTo>
                <a:lnTo>
                  <a:pt x="259080" y="2387600"/>
                </a:ln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CE69CF4-318F-48F6-92A1-13FD1768AF97}"/>
              </a:ext>
            </a:extLst>
          </p:cNvPr>
          <p:cNvSpPr/>
          <p:nvPr/>
        </p:nvSpPr>
        <p:spPr>
          <a:xfrm>
            <a:off x="4721440" y="4136564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4A0E9C2-D489-4459-B9F8-505B39CB61D5}"/>
              </a:ext>
            </a:extLst>
          </p:cNvPr>
          <p:cNvSpPr/>
          <p:nvPr/>
        </p:nvSpPr>
        <p:spPr>
          <a:xfrm>
            <a:off x="5416468" y="4074261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BB9AA3CA-AD74-4A18-BDB2-0F0C2C5BD87B}"/>
              </a:ext>
            </a:extLst>
          </p:cNvPr>
          <p:cNvSpPr/>
          <p:nvPr/>
        </p:nvSpPr>
        <p:spPr>
          <a:xfrm>
            <a:off x="9343353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31727F4-DAEC-4353-9B6B-46BA2960BF92}"/>
              </a:ext>
            </a:extLst>
          </p:cNvPr>
          <p:cNvSpPr/>
          <p:nvPr/>
        </p:nvSpPr>
        <p:spPr>
          <a:xfrm>
            <a:off x="8967607" y="3290145"/>
            <a:ext cx="124605" cy="1246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7DECB31-E645-458F-9B0B-429D0F5C9CF7}"/>
              </a:ext>
            </a:extLst>
          </p:cNvPr>
          <p:cNvSpPr txBox="1"/>
          <p:nvPr/>
        </p:nvSpPr>
        <p:spPr>
          <a:xfrm>
            <a:off x="8582658" y="3060059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1D3E65E-54D9-4BAB-9DDC-8D95673F15FE}"/>
              </a:ext>
            </a:extLst>
          </p:cNvPr>
          <p:cNvSpPr txBox="1"/>
          <p:nvPr/>
        </p:nvSpPr>
        <p:spPr>
          <a:xfrm>
            <a:off x="4315132" y="390647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C4DE7AC-5010-410F-99EF-AAFC0D6435DF}"/>
              </a:ext>
            </a:extLst>
          </p:cNvPr>
          <p:cNvSpPr txBox="1"/>
          <p:nvPr/>
        </p:nvSpPr>
        <p:spPr>
          <a:xfrm>
            <a:off x="5567284" y="3768687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EFBABB1-049E-478E-9B0B-354BC9D7BAD2}"/>
              </a:ext>
            </a:extLst>
          </p:cNvPr>
          <p:cNvSpPr txBox="1"/>
          <p:nvPr/>
        </p:nvSpPr>
        <p:spPr>
          <a:xfrm>
            <a:off x="9519159" y="3067608"/>
            <a:ext cx="404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0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03FDC3D-9FBF-45B8-86C4-62352FCF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-761482" y="653721"/>
            <a:ext cx="3397321" cy="5995686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F4CC26B-DDC9-4956-889E-5AD7C3A82ACC}"/>
              </a:ext>
            </a:extLst>
          </p:cNvPr>
          <p:cNvCxnSpPr>
            <a:cxnSpLocks/>
          </p:cNvCxnSpPr>
          <p:nvPr/>
        </p:nvCxnSpPr>
        <p:spPr>
          <a:xfrm>
            <a:off x="880333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FB958D0-0AA5-4234-AC06-AD834C19A964}"/>
              </a:ext>
            </a:extLst>
          </p:cNvPr>
          <p:cNvCxnSpPr>
            <a:cxnSpLocks/>
          </p:cNvCxnSpPr>
          <p:nvPr/>
        </p:nvCxnSpPr>
        <p:spPr>
          <a:xfrm>
            <a:off x="-579511" y="134018"/>
            <a:ext cx="22203" cy="672398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41887A-601C-4409-B738-6E0FA9ED12DB}"/>
              </a:ext>
            </a:extLst>
          </p:cNvPr>
          <p:cNvCxnSpPr>
            <a:cxnSpLocks/>
          </p:cNvCxnSpPr>
          <p:nvPr/>
        </p:nvCxnSpPr>
        <p:spPr>
          <a:xfrm>
            <a:off x="2478649" y="128938"/>
            <a:ext cx="14554" cy="672906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7F744F-D79A-450B-B79F-D01103220A6E}"/>
              </a:ext>
            </a:extLst>
          </p:cNvPr>
          <p:cNvSpPr txBox="1"/>
          <p:nvPr/>
        </p:nvSpPr>
        <p:spPr>
          <a:xfrm>
            <a:off x="153516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FD2DFC-09D9-4954-B918-65B5D6CA33D1}"/>
              </a:ext>
            </a:extLst>
          </p:cNvPr>
          <p:cNvSpPr txBox="1"/>
          <p:nvPr/>
        </p:nvSpPr>
        <p:spPr>
          <a:xfrm>
            <a:off x="-1340970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120°E</a:t>
            </a:r>
            <a:endParaRPr lang="zh-TW" altLang="en-US" sz="28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3E1420-8D97-489A-BAAA-54D4A261DF7C}"/>
              </a:ext>
            </a:extLst>
          </p:cNvPr>
          <p:cNvSpPr txBox="1"/>
          <p:nvPr/>
        </p:nvSpPr>
        <p:spPr>
          <a:xfrm>
            <a:off x="1646768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122°E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28D5F0-239D-4BFA-B805-DB997B0064A7}"/>
              </a:ext>
            </a:extLst>
          </p:cNvPr>
          <p:cNvSpPr txBox="1"/>
          <p:nvPr/>
        </p:nvSpPr>
        <p:spPr>
          <a:xfrm>
            <a:off x="153516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8D9E88D-3275-4709-B6B5-57940BF64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3587290" y="653721"/>
            <a:ext cx="3397321" cy="599568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7A8C757-F406-4D12-9A19-EC7EF26FC1B3}"/>
              </a:ext>
            </a:extLst>
          </p:cNvPr>
          <p:cNvCxnSpPr>
            <a:cxnSpLocks/>
          </p:cNvCxnSpPr>
          <p:nvPr/>
        </p:nvCxnSpPr>
        <p:spPr>
          <a:xfrm>
            <a:off x="5229105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54FD6-35E8-42B8-A24E-6D1CC23A00E2}"/>
              </a:ext>
            </a:extLst>
          </p:cNvPr>
          <p:cNvSpPr txBox="1"/>
          <p:nvPr/>
        </p:nvSpPr>
        <p:spPr>
          <a:xfrm>
            <a:off x="4502288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中央經線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685EA6F-4646-401E-B751-E0320422F72B}"/>
              </a:ext>
            </a:extLst>
          </p:cNvPr>
          <p:cNvCxnSpPr>
            <a:cxnSpLocks/>
          </p:cNvCxnSpPr>
          <p:nvPr/>
        </p:nvCxnSpPr>
        <p:spPr>
          <a:xfrm>
            <a:off x="5239265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8650C58-3301-41F0-A2D1-265EF626D911}"/>
              </a:ext>
            </a:extLst>
          </p:cNvPr>
          <p:cNvCxnSpPr>
            <a:cxnSpLocks/>
          </p:cNvCxnSpPr>
          <p:nvPr/>
        </p:nvCxnSpPr>
        <p:spPr>
          <a:xfrm flipH="1">
            <a:off x="3385404" y="7493177"/>
            <a:ext cx="36874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8074F1-49E2-4BE0-8120-C270A5C2F455}"/>
              </a:ext>
            </a:extLst>
          </p:cNvPr>
          <p:cNvSpPr txBox="1"/>
          <p:nvPr/>
        </p:nvSpPr>
        <p:spPr>
          <a:xfrm>
            <a:off x="4414149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AB947D-80ED-4415-BEC8-4363B2C50456}"/>
              </a:ext>
            </a:extLst>
          </p:cNvPr>
          <p:cNvSpPr txBox="1"/>
          <p:nvPr/>
        </p:nvSpPr>
        <p:spPr>
          <a:xfrm>
            <a:off x="6884634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52C4AB4-47F7-4479-8EED-066F029AA2BE}"/>
              </a:ext>
            </a:extLst>
          </p:cNvPr>
          <p:cNvSpPr txBox="1"/>
          <p:nvPr/>
        </p:nvSpPr>
        <p:spPr>
          <a:xfrm>
            <a:off x="6635888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5D42821-C6A0-4977-8629-832810476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9" t="6245" r="11078" b="6329"/>
          <a:stretch/>
        </p:blipFill>
        <p:spPr>
          <a:xfrm>
            <a:off x="9607381" y="653721"/>
            <a:ext cx="3397321" cy="5995686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85C3BE1-43B5-47D5-9D2A-EB6E8416F26E}"/>
              </a:ext>
            </a:extLst>
          </p:cNvPr>
          <p:cNvCxnSpPr>
            <a:cxnSpLocks/>
          </p:cNvCxnSpPr>
          <p:nvPr/>
        </p:nvCxnSpPr>
        <p:spPr>
          <a:xfrm>
            <a:off x="8903186" y="137828"/>
            <a:ext cx="9626" cy="67201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01C10F-9FB8-472A-8DF9-996696882561}"/>
              </a:ext>
            </a:extLst>
          </p:cNvPr>
          <p:cNvSpPr txBox="1"/>
          <p:nvPr/>
        </p:nvSpPr>
        <p:spPr>
          <a:xfrm>
            <a:off x="8176369" y="-855595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假想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軸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CABA782-744D-48F7-8364-1CC49FBAC7B3}"/>
              </a:ext>
            </a:extLst>
          </p:cNvPr>
          <p:cNvCxnSpPr>
            <a:cxnSpLocks/>
          </p:cNvCxnSpPr>
          <p:nvPr/>
        </p:nvCxnSpPr>
        <p:spPr>
          <a:xfrm>
            <a:off x="8913346" y="6847840"/>
            <a:ext cx="6765" cy="129067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291A83D-C2B9-40C9-ABBB-2E7BC4789B76}"/>
              </a:ext>
            </a:extLst>
          </p:cNvPr>
          <p:cNvCxnSpPr>
            <a:cxnSpLocks/>
          </p:cNvCxnSpPr>
          <p:nvPr/>
        </p:nvCxnSpPr>
        <p:spPr>
          <a:xfrm flipH="1">
            <a:off x="8595360" y="7493177"/>
            <a:ext cx="449753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83ACA11-535B-472E-A3BC-BAC0F4BA0BC9}"/>
              </a:ext>
            </a:extLst>
          </p:cNvPr>
          <p:cNvSpPr txBox="1"/>
          <p:nvPr/>
        </p:nvSpPr>
        <p:spPr>
          <a:xfrm>
            <a:off x="8088230" y="-385392"/>
            <a:ext cx="166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8127D1C-3D1A-4F91-93AB-B7051CF01BA4}"/>
              </a:ext>
            </a:extLst>
          </p:cNvPr>
          <p:cNvSpPr txBox="1"/>
          <p:nvPr/>
        </p:nvSpPr>
        <p:spPr>
          <a:xfrm>
            <a:off x="12904725" y="7180960"/>
            <a:ext cx="937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45D268-895B-45AA-8BE5-D34539CDADE3}"/>
              </a:ext>
            </a:extLst>
          </p:cNvPr>
          <p:cNvSpPr txBox="1"/>
          <p:nvPr/>
        </p:nvSpPr>
        <p:spPr>
          <a:xfrm>
            <a:off x="12655979" y="7635503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赤道</a:t>
            </a: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F617BEF-A457-4CF6-8569-358EF9E197AC}"/>
              </a:ext>
            </a:extLst>
          </p:cNvPr>
          <p:cNvCxnSpPr>
            <a:cxnSpLocks/>
          </p:cNvCxnSpPr>
          <p:nvPr/>
        </p:nvCxnSpPr>
        <p:spPr>
          <a:xfrm>
            <a:off x="11262630" y="137828"/>
            <a:ext cx="9626" cy="6720172"/>
          </a:xfrm>
          <a:prstGeom prst="line">
            <a:avLst/>
          </a:prstGeom>
          <a:ln w="28575">
            <a:solidFill>
              <a:srgbClr val="00206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094CD4D-6E86-4C9A-A6BF-A92AA1962755}"/>
              </a:ext>
            </a:extLst>
          </p:cNvPr>
          <p:cNvSpPr txBox="1"/>
          <p:nvPr/>
        </p:nvSpPr>
        <p:spPr>
          <a:xfrm>
            <a:off x="10535813" y="-385392"/>
            <a:ext cx="166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121°E</a:t>
            </a:r>
            <a:endParaRPr lang="zh-TW" altLang="en-US" sz="28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60A4324-8483-4517-A786-565055B5957F}"/>
              </a:ext>
            </a:extLst>
          </p:cNvPr>
          <p:cNvCxnSpPr>
            <a:cxnSpLocks/>
          </p:cNvCxnSpPr>
          <p:nvPr/>
        </p:nvCxnSpPr>
        <p:spPr>
          <a:xfrm flipH="1">
            <a:off x="8961120" y="3489960"/>
            <a:ext cx="221007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633B2C0-B77C-4569-87FD-E3F122CD105F}"/>
              </a:ext>
            </a:extLst>
          </p:cNvPr>
          <p:cNvSpPr txBox="1"/>
          <p:nvPr/>
        </p:nvSpPr>
        <p:spPr>
          <a:xfrm>
            <a:off x="9180366" y="2138616"/>
            <a:ext cx="16637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平移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250,000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</a:t>
            </a:r>
          </a:p>
        </p:txBody>
      </p:sp>
    </p:spTree>
    <p:extLst>
      <p:ext uri="{BB962C8B-B14F-4D97-AF65-F5344CB8AC3E}">
        <p14:creationId xmlns:p14="http://schemas.microsoft.com/office/powerpoint/2010/main" val="116438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86A067B6-ED9D-4696-BBB4-938FD9AA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643"/>
            <a:ext cx="12192000" cy="62390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6EF65E-F9FC-4FC2-A4AC-969EDD79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14" y="-4317357"/>
            <a:ext cx="7693572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59C730-3C28-4F57-8CBE-7EBC7CC5C6A9}"/>
              </a:ext>
            </a:extLst>
          </p:cNvPr>
          <p:cNvSpPr txBox="1"/>
          <p:nvPr/>
        </p:nvSpPr>
        <p:spPr>
          <a:xfrm>
            <a:off x="2331153" y="-4223828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EPSG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官網（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https://epsg.io/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5271DA-657B-4FE4-B9B2-10E7B447FF51}"/>
              </a:ext>
            </a:extLst>
          </p:cNvPr>
          <p:cNvSpPr txBox="1"/>
          <p:nvPr/>
        </p:nvSpPr>
        <p:spPr>
          <a:xfrm>
            <a:off x="6181969" y="3764280"/>
            <a:ext cx="4937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查詢結果（以東京為例）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C8C55C89-3561-4D1B-9B97-ABDAFBDC0A27}"/>
              </a:ext>
            </a:extLst>
          </p:cNvPr>
          <p:cNvSpPr/>
          <p:nvPr/>
        </p:nvSpPr>
        <p:spPr>
          <a:xfrm>
            <a:off x="6019800" y="2205363"/>
            <a:ext cx="975360" cy="1223637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A2F9BE8-8A0B-4534-8DBF-FD1F78BC3339}"/>
              </a:ext>
            </a:extLst>
          </p:cNvPr>
          <p:cNvSpPr/>
          <p:nvPr/>
        </p:nvSpPr>
        <p:spPr>
          <a:xfrm>
            <a:off x="8793" y="6207369"/>
            <a:ext cx="1116623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B632AF1-F68D-4FCA-9835-0177027041AE}"/>
              </a:ext>
            </a:extLst>
          </p:cNvPr>
          <p:cNvSpPr/>
          <p:nvPr/>
        </p:nvSpPr>
        <p:spPr>
          <a:xfrm>
            <a:off x="1" y="7930661"/>
            <a:ext cx="1125415" cy="316523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3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A34E60-9BCE-4D67-87A7-829B9FA8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69" y="-2571533"/>
            <a:ext cx="12192000" cy="66368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539" y="387725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7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6914E7-3BAF-42B0-B0B5-DDAE58E0D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1630" y="-3413760"/>
            <a:ext cx="10093539" cy="623052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352ABAF8-6F2C-4401-9A1E-E66C74B55343}"/>
              </a:ext>
            </a:extLst>
          </p:cNvPr>
          <p:cNvSpPr/>
          <p:nvPr/>
        </p:nvSpPr>
        <p:spPr>
          <a:xfrm>
            <a:off x="1646638" y="-1876044"/>
            <a:ext cx="2078736" cy="2194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28A3B2-7CBD-4283-B7A9-7C32D65DDB8F}"/>
              </a:ext>
            </a:extLst>
          </p:cNvPr>
          <p:cNvPicPr/>
          <p:nvPr/>
        </p:nvPicPr>
        <p:blipFill rotWithShape="1">
          <a:blip r:embed="rId3"/>
          <a:srcRect l="1155" t="2562" r="3925"/>
          <a:stretch/>
        </p:blipFill>
        <p:spPr bwMode="auto">
          <a:xfrm>
            <a:off x="1275569" y="3120800"/>
            <a:ext cx="9945662" cy="2878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1925F64-B69A-4E6A-9FBE-4FB65D12B728}"/>
              </a:ext>
            </a:extLst>
          </p:cNvPr>
          <p:cNvSpPr/>
          <p:nvPr/>
        </p:nvSpPr>
        <p:spPr>
          <a:xfrm>
            <a:off x="6447238" y="3779520"/>
            <a:ext cx="1751882" cy="2895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13E45C-45E8-45DB-BCF5-B5F6053B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8" y="5999055"/>
            <a:ext cx="12192000" cy="193171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81E5556-CBE4-4505-BC4B-0A018061E234}"/>
              </a:ext>
            </a:extLst>
          </p:cNvPr>
          <p:cNvSpPr/>
          <p:nvPr/>
        </p:nvSpPr>
        <p:spPr>
          <a:xfrm>
            <a:off x="595078" y="6568440"/>
            <a:ext cx="2559602" cy="3507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39ED61-3E3E-49DD-B8C8-E27A3BCCDAA0}"/>
              </a:ext>
            </a:extLst>
          </p:cNvPr>
          <p:cNvPicPr/>
          <p:nvPr/>
        </p:nvPicPr>
        <p:blipFill rotWithShape="1">
          <a:blip r:embed="rId5"/>
          <a:srcRect r="1180"/>
          <a:stretch/>
        </p:blipFill>
        <p:spPr bwMode="auto">
          <a:xfrm>
            <a:off x="-11142978" y="-1150704"/>
            <a:ext cx="12344608" cy="5817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CE289B8-67A8-442A-A07C-A3B288601AB8}"/>
              </a:ext>
            </a:extLst>
          </p:cNvPr>
          <p:cNvSpPr/>
          <p:nvPr/>
        </p:nvSpPr>
        <p:spPr>
          <a:xfrm>
            <a:off x="-11013437" y="2227386"/>
            <a:ext cx="970277" cy="249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864B510-C277-4A2D-B934-63C3CD7A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78596" y="5118722"/>
            <a:ext cx="12192000" cy="36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EBCD63-1143-40B7-9CD9-02DBA9BC0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"/>
          <a:stretch/>
        </p:blipFill>
        <p:spPr>
          <a:xfrm>
            <a:off x="0" y="171449"/>
            <a:ext cx="12192000" cy="65373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47DE0D-056E-4031-8A28-93310FCD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08" y="859419"/>
            <a:ext cx="5355629" cy="5139159"/>
          </a:xfrm>
          <a:prstGeom prst="rect">
            <a:avLst/>
          </a:prstGeom>
          <a:ln w="38100">
            <a:solidFill>
              <a:srgbClr val="75AADB"/>
            </a:solidFill>
          </a:ln>
        </p:spPr>
      </p:pic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D664009-3167-4E9D-A58B-D04EC3AE7913}"/>
              </a:ext>
            </a:extLst>
          </p:cNvPr>
          <p:cNvSpPr/>
          <p:nvPr/>
        </p:nvSpPr>
        <p:spPr>
          <a:xfrm>
            <a:off x="0" y="335666"/>
            <a:ext cx="277792" cy="173620"/>
          </a:xfrm>
          <a:prstGeom prst="flowChartAlternateProcess">
            <a:avLst/>
          </a:prstGeom>
          <a:solidFill>
            <a:srgbClr val="75AA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BE3F03-3611-4898-92AB-F56A568DD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14" b="69286" l="12308" r="50769">
                        <a14:foregroundMark x1="36538" y1="55714" x2="36538" y2="55714"/>
                        <a14:foregroundMark x1="30385" y1="47500" x2="30385" y2="47500"/>
                        <a14:foregroundMark x1="29231" y1="45000" x2="29231" y2="45000"/>
                        <a14:foregroundMark x1="29231" y1="40714" x2="29231" y2="39643"/>
                        <a14:foregroundMark x1="29231" y1="33929" x2="29231" y2="33929"/>
                        <a14:foregroundMark x1="29231" y1="29643" x2="29231" y2="29643"/>
                        <a14:foregroundMark x1="29231" y1="28571" x2="29231" y2="28571"/>
                        <a14:foregroundMark x1="28077" y1="53214" x2="28077" y2="53214"/>
                        <a14:foregroundMark x1="28077" y1="53571" x2="28077" y2="53571"/>
                        <a14:foregroundMark x1="28077" y1="54643" x2="28077" y2="54643"/>
                        <a14:foregroundMark x1="27692" y1="54286" x2="27692" y2="54286"/>
                        <a14:foregroundMark x1="24231" y1="51786" x2="24231" y2="51786"/>
                        <a14:foregroundMark x1="22308" y1="51071" x2="22308" y2="51071"/>
                        <a14:foregroundMark x1="21538" y1="49286" x2="21538" y2="49286"/>
                        <a14:foregroundMark x1="21923" y1="49286" x2="25769" y2="52500"/>
                        <a14:foregroundMark x1="27308" y1="53929" x2="29615" y2="57143"/>
                        <a14:foregroundMark x1="31923" y1="58571" x2="34231" y2="61071"/>
                        <a14:foregroundMark x1="36923" y1="61429" x2="36923" y2="61429"/>
                        <a14:foregroundMark x1="38077" y1="58571" x2="36538" y2="54643"/>
                        <a14:foregroundMark x1="34231" y1="50714" x2="34231" y2="50714"/>
                        <a14:foregroundMark x1="34231" y1="47857" x2="34231" y2="47857"/>
                      </a14:backgroundRemoval>
                    </a14:imgEffect>
                  </a14:imgLayer>
                </a14:imgProps>
              </a:ext>
            </a:extLst>
          </a:blip>
          <a:srcRect l="13461" t="25000" r="50000" b="31785"/>
          <a:stretch/>
        </p:blipFill>
        <p:spPr>
          <a:xfrm>
            <a:off x="0" y="422476"/>
            <a:ext cx="493568" cy="6286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18FED96-E8D0-4F41-9171-F2FA6E2C534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6784" y="1051126"/>
            <a:ext cx="1322936" cy="4963594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CEBEF0A-6AF3-4FF3-B0F8-64C821BB36EC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46784" y="859419"/>
            <a:ext cx="1322936" cy="191707"/>
          </a:xfrm>
          <a:prstGeom prst="line">
            <a:avLst/>
          </a:prstGeom>
          <a:ln w="381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D82192EE-04B3-4337-8FA8-56FAFD39E479}"/>
              </a:ext>
            </a:extLst>
          </p:cNvPr>
          <p:cNvSpPr/>
          <p:nvPr/>
        </p:nvSpPr>
        <p:spPr>
          <a:xfrm>
            <a:off x="223520" y="853440"/>
            <a:ext cx="1371600" cy="5140960"/>
          </a:xfrm>
          <a:custGeom>
            <a:avLst/>
            <a:gdLst>
              <a:gd name="connsiteX0" fmla="*/ 0 w 1371600"/>
              <a:gd name="connsiteY0" fmla="*/ 193040 h 5140960"/>
              <a:gd name="connsiteX1" fmla="*/ 1371600 w 1371600"/>
              <a:gd name="connsiteY1" fmla="*/ 0 h 5140960"/>
              <a:gd name="connsiteX2" fmla="*/ 1361440 w 1371600"/>
              <a:gd name="connsiteY2" fmla="*/ 5140960 h 5140960"/>
              <a:gd name="connsiteX3" fmla="*/ 0 w 1371600"/>
              <a:gd name="connsiteY3" fmla="*/ 193040 h 514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5140960">
                <a:moveTo>
                  <a:pt x="0" y="193040"/>
                </a:moveTo>
                <a:lnTo>
                  <a:pt x="1371600" y="0"/>
                </a:lnTo>
                <a:cubicBezTo>
                  <a:pt x="1368213" y="1713653"/>
                  <a:pt x="1364827" y="3427307"/>
                  <a:pt x="1361440" y="5140960"/>
                </a:cubicBezTo>
                <a:lnTo>
                  <a:pt x="0" y="193040"/>
                </a:lnTo>
                <a:close/>
              </a:path>
            </a:pathLst>
          </a:custGeom>
          <a:solidFill>
            <a:srgbClr val="75AAD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3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B85B1FD-A3F4-475C-8EB6-DF9329AC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6DEB5FCD-1FDD-452D-A685-2902B2663D92}"/>
              </a:ext>
            </a:extLst>
          </p:cNvPr>
          <p:cNvSpPr/>
          <p:nvPr/>
        </p:nvSpPr>
        <p:spPr>
          <a:xfrm>
            <a:off x="111760" y="1026160"/>
            <a:ext cx="6461760" cy="209296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982EB751-240B-4B82-BAAD-2F382DD3EC8C}"/>
              </a:ext>
            </a:extLst>
          </p:cNvPr>
          <p:cNvSpPr/>
          <p:nvPr/>
        </p:nvSpPr>
        <p:spPr>
          <a:xfrm>
            <a:off x="111760" y="3119120"/>
            <a:ext cx="6461760" cy="328168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93046F6F-D451-435F-B862-A5ADB42EE5FB}"/>
              </a:ext>
            </a:extLst>
          </p:cNvPr>
          <p:cNvSpPr/>
          <p:nvPr/>
        </p:nvSpPr>
        <p:spPr>
          <a:xfrm>
            <a:off x="6573520" y="2905760"/>
            <a:ext cx="5506720" cy="349504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>
            <a:extLst>
              <a:ext uri="{FF2B5EF4-FFF2-40B4-BE49-F238E27FC236}">
                <a16:creationId xmlns:a16="http://schemas.microsoft.com/office/drawing/2014/main" id="{467E2811-B1F5-4DFE-A862-FB325818E7B8}"/>
              </a:ext>
            </a:extLst>
          </p:cNvPr>
          <p:cNvSpPr/>
          <p:nvPr/>
        </p:nvSpPr>
        <p:spPr>
          <a:xfrm>
            <a:off x="6573520" y="1026160"/>
            <a:ext cx="5506720" cy="1879600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A437A-0CFA-4CC1-8B92-B1D48BE0049F}"/>
              </a:ext>
            </a:extLst>
          </p:cNvPr>
          <p:cNvSpPr txBox="1"/>
          <p:nvPr/>
        </p:nvSpPr>
        <p:spPr>
          <a:xfrm>
            <a:off x="3556000" y="16735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程式編寫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15A62E-0A62-4E24-B399-34B3BE6DD2B5}"/>
              </a:ext>
            </a:extLst>
          </p:cNvPr>
          <p:cNvSpPr txBox="1"/>
          <p:nvPr/>
        </p:nvSpPr>
        <p:spPr>
          <a:xfrm>
            <a:off x="3145631" y="467077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程式執行結果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AC1FFE-C5E6-4F06-8F58-D8BEC4ED64AC}"/>
              </a:ext>
            </a:extLst>
          </p:cNvPr>
          <p:cNvSpPr txBox="1"/>
          <p:nvPr/>
        </p:nvSpPr>
        <p:spPr>
          <a:xfrm>
            <a:off x="8413809" y="20365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變數儲存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99013B-31C9-4A0B-AE89-E5E83270F9A0}"/>
              </a:ext>
            </a:extLst>
          </p:cNvPr>
          <p:cNvSpPr txBox="1"/>
          <p:nvPr/>
        </p:nvSpPr>
        <p:spPr>
          <a:xfrm>
            <a:off x="7926129" y="553945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顯示圖表</a:t>
            </a:r>
            <a:r>
              <a:rPr lang="zh-TW" altLang="en-US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（主要功能）</a:t>
            </a:r>
            <a:endParaRPr lang="zh-TW" altLang="en-US" sz="3200" b="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42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28D43DC-3901-49EB-85DC-E29AD1CB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40" b="24918"/>
          <a:stretch/>
        </p:blipFill>
        <p:spPr>
          <a:xfrm>
            <a:off x="1963754" y="3953234"/>
            <a:ext cx="3781747" cy="191642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3C4BE6D-B849-4A98-9FEB-2B831D6B16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6192" y="4240492"/>
            <a:ext cx="1793030" cy="10012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19C9615-08DB-4381-BC5D-DFF77D1F3308}"/>
              </a:ext>
            </a:extLst>
          </p:cNvPr>
          <p:cNvSpPr txBox="1"/>
          <p:nvPr/>
        </p:nvSpPr>
        <p:spPr>
          <a:xfrm>
            <a:off x="2431576" y="3061847"/>
            <a:ext cx="27238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安裝套件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install.packages</a:t>
            </a:r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92EE59-BD7A-4E72-AF94-AD4E083F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7097" y="891919"/>
            <a:ext cx="1905000" cy="14763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5458152-9B8F-43E6-9C6E-D3B2DE04133E}"/>
              </a:ext>
            </a:extLst>
          </p:cNvPr>
          <p:cNvSpPr txBox="1"/>
          <p:nvPr/>
        </p:nvSpPr>
        <p:spPr>
          <a:xfrm>
            <a:off x="-624530" y="2368294"/>
            <a:ext cx="1479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CRAN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9FA1DAC-65B2-458D-94A2-C06ECE4355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55335" y="2660682"/>
            <a:ext cx="1829734" cy="1852639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2C36209A-FFBA-435F-A446-2287386C5D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9494" t="18183" r="10011" b="18020"/>
          <a:stretch/>
        </p:blipFill>
        <p:spPr>
          <a:xfrm rot="18959758">
            <a:off x="799964" y="2757780"/>
            <a:ext cx="1711598" cy="14608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2559A3-A443-4CBA-8686-9A8F5A08A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65" y="2885620"/>
            <a:ext cx="6050698" cy="3255402"/>
          </a:xfrm>
          <a:prstGeom prst="rect">
            <a:avLst/>
          </a:prstGeom>
        </p:spPr>
      </p:pic>
      <p:sp>
        <p:nvSpPr>
          <p:cNvPr id="20" name="流程圖: 程序 19">
            <a:extLst>
              <a:ext uri="{FF2B5EF4-FFF2-40B4-BE49-F238E27FC236}">
                <a16:creationId xmlns:a16="http://schemas.microsoft.com/office/drawing/2014/main" id="{1FF90D57-9A8E-4E3B-BE4C-48F2C5DC69B5}"/>
              </a:ext>
            </a:extLst>
          </p:cNvPr>
          <p:cNvSpPr/>
          <p:nvPr/>
        </p:nvSpPr>
        <p:spPr>
          <a:xfrm>
            <a:off x="9517203" y="3953234"/>
            <a:ext cx="2753360" cy="2187788"/>
          </a:xfrm>
          <a:prstGeom prst="flowChartProcess">
            <a:avLst/>
          </a:prstGeom>
          <a:noFill/>
          <a:ln w="57150"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F23A37-4B70-4B2D-B13D-C5734484ED0B}"/>
              </a:ext>
            </a:extLst>
          </p:cNvPr>
          <p:cNvSpPr txBox="1"/>
          <p:nvPr/>
        </p:nvSpPr>
        <p:spPr>
          <a:xfrm>
            <a:off x="9977469" y="560804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套件管理區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1429FD-FA96-4B43-9C82-9F4E920997F5}"/>
              </a:ext>
            </a:extLst>
          </p:cNvPr>
          <p:cNvSpPr txBox="1"/>
          <p:nvPr/>
        </p:nvSpPr>
        <p:spPr>
          <a:xfrm>
            <a:off x="6955464" y="3508123"/>
            <a:ext cx="182614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載入套件</a:t>
            </a:r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library()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ABA76F-8647-4690-BC82-A951C6B37836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781605" y="3954399"/>
            <a:ext cx="1522550" cy="957046"/>
          </a:xfrm>
          <a:prstGeom prst="straightConnector1">
            <a:avLst/>
          </a:prstGeom>
          <a:ln w="57150">
            <a:solidFill>
              <a:srgbClr val="99C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41E9B6B8-A8FE-4E8A-B1D3-C753E2B22713}"/>
              </a:ext>
            </a:extLst>
          </p:cNvPr>
          <p:cNvSpPr/>
          <p:nvPr/>
        </p:nvSpPr>
        <p:spPr>
          <a:xfrm rot="16200000">
            <a:off x="5725936" y="4302607"/>
            <a:ext cx="586151" cy="854980"/>
          </a:xfrm>
          <a:prstGeom prst="downArrow">
            <a:avLst/>
          </a:prstGeom>
          <a:solidFill>
            <a:srgbClr val="99CCE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985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038C1A9-8BBC-4B33-856E-D590EB7FF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" t="2791" r="25245" b="2058"/>
          <a:stretch/>
        </p:blipFill>
        <p:spPr>
          <a:xfrm>
            <a:off x="1239520" y="1320799"/>
            <a:ext cx="8820512" cy="39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235FAD-D8BF-4F2B-8880-5CD9FEC5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1" y="278769"/>
            <a:ext cx="3584086" cy="43547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DEFB36-1DF8-4975-8826-7F0FB0BC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54" y="278769"/>
            <a:ext cx="2887828" cy="45895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9B173A-9A2B-45E7-B63F-DF4A79B3E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57" y="172886"/>
            <a:ext cx="1436261" cy="46954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20C92F-390E-4701-A30A-B523DDFC5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69" y="203366"/>
            <a:ext cx="3258583" cy="46335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42472CB-7DB6-4A71-8028-2F0A24179284}"/>
              </a:ext>
            </a:extLst>
          </p:cNvPr>
          <p:cNvPicPr/>
          <p:nvPr/>
        </p:nvPicPr>
        <p:blipFill rotWithShape="1">
          <a:blip r:embed="rId6"/>
          <a:srcRect l="5943" t="38354"/>
          <a:stretch/>
        </p:blipFill>
        <p:spPr>
          <a:xfrm>
            <a:off x="183221" y="5908672"/>
            <a:ext cx="6361043" cy="6705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C81763-26A0-4C99-BB38-02530D77D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30933"/>
            <a:ext cx="6361043" cy="8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A392061-0209-4A81-BB70-AD4E66ED3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72550"/>
              </p:ext>
            </p:extLst>
          </p:nvPr>
        </p:nvGraphicFramePr>
        <p:xfrm>
          <a:off x="35300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75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1435750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</a:tblGrid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14353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6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4D37060-0173-4DD5-9E4C-F7ECAD6A1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3606"/>
              </p:ext>
            </p:extLst>
          </p:nvPr>
        </p:nvGraphicFramePr>
        <p:xfrm>
          <a:off x="6974490" y="1276039"/>
          <a:ext cx="5743000" cy="4305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000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305921">
                <a:tc>
                  <a:txBody>
                    <a:bodyPr/>
                    <a:lstStyle/>
                    <a:p>
                      <a:endParaRPr lang="zh-TW" altLang="en-US" sz="4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377" marR="171377" marT="85690" marB="856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954F4D7B-0D8B-49AF-A4D3-BDB5FEFB379E}"/>
              </a:ext>
            </a:extLst>
          </p:cNvPr>
          <p:cNvSpPr/>
          <p:nvPr/>
        </p:nvSpPr>
        <p:spPr>
          <a:xfrm>
            <a:off x="7757160" y="214884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7CABC5-4683-4F15-A836-7671E8807B20}"/>
              </a:ext>
            </a:extLst>
          </p:cNvPr>
          <p:cNvSpPr/>
          <p:nvPr/>
        </p:nvSpPr>
        <p:spPr>
          <a:xfrm>
            <a:off x="7620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B97C01B-2D15-4013-BB68-000A0DF9A28F}"/>
              </a:ext>
            </a:extLst>
          </p:cNvPr>
          <p:cNvSpPr/>
          <p:nvPr/>
        </p:nvSpPr>
        <p:spPr>
          <a:xfrm>
            <a:off x="9296400" y="47645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6CF8C0-BA70-4557-AD66-B730D21C691C}"/>
              </a:ext>
            </a:extLst>
          </p:cNvPr>
          <p:cNvSpPr/>
          <p:nvPr/>
        </p:nvSpPr>
        <p:spPr>
          <a:xfrm>
            <a:off x="10104120" y="336248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0B7B995-6E8A-4D65-B66C-1259E2FF96C6}"/>
              </a:ext>
            </a:extLst>
          </p:cNvPr>
          <p:cNvSpPr/>
          <p:nvPr/>
        </p:nvSpPr>
        <p:spPr>
          <a:xfrm>
            <a:off x="11442760" y="2606039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EC90C75-D431-4971-926F-4F5C64CBDD81}"/>
              </a:ext>
            </a:extLst>
          </p:cNvPr>
          <p:cNvSpPr/>
          <p:nvPr/>
        </p:nvSpPr>
        <p:spPr>
          <a:xfrm>
            <a:off x="12192000" y="3697760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F00B6B5-9118-4869-8E16-474DC1850B37}"/>
              </a:ext>
            </a:extLst>
          </p:cNvPr>
          <p:cNvSpPr/>
          <p:nvPr/>
        </p:nvSpPr>
        <p:spPr>
          <a:xfrm>
            <a:off x="10298285" y="2194558"/>
            <a:ext cx="320040" cy="335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7D8FC1F-212D-4B20-8852-B958CE4835A9}"/>
              </a:ext>
            </a:extLst>
          </p:cNvPr>
          <p:cNvCxnSpPr/>
          <p:nvPr/>
        </p:nvCxnSpPr>
        <p:spPr>
          <a:xfrm flipV="1">
            <a:off x="8056027" y="2619890"/>
            <a:ext cx="1139335" cy="21557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BA66BFA-F82B-4B3B-B336-5E68DA9C333C}"/>
              </a:ext>
            </a:extLst>
          </p:cNvPr>
          <p:cNvCxnSpPr>
            <a:cxnSpLocks/>
          </p:cNvCxnSpPr>
          <p:nvPr/>
        </p:nvCxnSpPr>
        <p:spPr>
          <a:xfrm flipH="1" flipV="1">
            <a:off x="9163285" y="1813560"/>
            <a:ext cx="115987" cy="17095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FCAA1-0A00-4B7C-8BE5-60AB41485413}"/>
              </a:ext>
            </a:extLst>
          </p:cNvPr>
          <p:cNvCxnSpPr>
            <a:cxnSpLocks/>
          </p:cNvCxnSpPr>
          <p:nvPr/>
        </p:nvCxnSpPr>
        <p:spPr>
          <a:xfrm flipH="1" flipV="1">
            <a:off x="9287411" y="3504406"/>
            <a:ext cx="724660" cy="11125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B52F5B8-E8E4-4FDF-858E-D318B233DA41}"/>
              </a:ext>
            </a:extLst>
          </p:cNvPr>
          <p:cNvCxnSpPr>
            <a:cxnSpLocks/>
          </p:cNvCxnSpPr>
          <p:nvPr/>
        </p:nvCxnSpPr>
        <p:spPr>
          <a:xfrm flipV="1">
            <a:off x="9976404" y="3850160"/>
            <a:ext cx="1552243" cy="7515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14E0AFA-0111-4441-BFFC-FB8AADA99065}"/>
              </a:ext>
            </a:extLst>
          </p:cNvPr>
          <p:cNvCxnSpPr>
            <a:cxnSpLocks/>
          </p:cNvCxnSpPr>
          <p:nvPr/>
        </p:nvCxnSpPr>
        <p:spPr>
          <a:xfrm>
            <a:off x="11145640" y="3489168"/>
            <a:ext cx="1026753" cy="9978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38BD554C-FE92-4F34-B8D7-1F159DE0B604}"/>
              </a:ext>
            </a:extLst>
          </p:cNvPr>
          <p:cNvSpPr/>
          <p:nvPr/>
        </p:nvSpPr>
        <p:spPr>
          <a:xfrm>
            <a:off x="7467600" y="1493520"/>
            <a:ext cx="1630680" cy="457200"/>
          </a:xfrm>
          <a:custGeom>
            <a:avLst/>
            <a:gdLst>
              <a:gd name="connsiteX0" fmla="*/ 670560 w 1630680"/>
              <a:gd name="connsiteY0" fmla="*/ 106680 h 457200"/>
              <a:gd name="connsiteX1" fmla="*/ 0 w 1630680"/>
              <a:gd name="connsiteY1" fmla="*/ 335280 h 457200"/>
              <a:gd name="connsiteX2" fmla="*/ 899160 w 1630680"/>
              <a:gd name="connsiteY2" fmla="*/ 457200 h 457200"/>
              <a:gd name="connsiteX3" fmla="*/ 1630680 w 1630680"/>
              <a:gd name="connsiteY3" fmla="*/ 0 h 457200"/>
              <a:gd name="connsiteX4" fmla="*/ 792480 w 1630680"/>
              <a:gd name="connsiteY4" fmla="*/ 106680 h 457200"/>
              <a:gd name="connsiteX5" fmla="*/ 670560 w 1630680"/>
              <a:gd name="connsiteY5" fmla="*/ 10668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0680" h="457200">
                <a:moveTo>
                  <a:pt x="670560" y="106680"/>
                </a:moveTo>
                <a:lnTo>
                  <a:pt x="0" y="335280"/>
                </a:lnTo>
                <a:lnTo>
                  <a:pt x="899160" y="457200"/>
                </a:lnTo>
                <a:lnTo>
                  <a:pt x="1630680" y="0"/>
                </a:lnTo>
                <a:lnTo>
                  <a:pt x="792480" y="106680"/>
                </a:lnTo>
                <a:lnTo>
                  <a:pt x="670560" y="1066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476B5BD8-59B4-4F9C-92AB-40652A143076}"/>
              </a:ext>
            </a:extLst>
          </p:cNvPr>
          <p:cNvSpPr/>
          <p:nvPr/>
        </p:nvSpPr>
        <p:spPr>
          <a:xfrm>
            <a:off x="11292840" y="1554480"/>
            <a:ext cx="1325880" cy="670560"/>
          </a:xfrm>
          <a:custGeom>
            <a:avLst/>
            <a:gdLst>
              <a:gd name="connsiteX0" fmla="*/ 533400 w 1325880"/>
              <a:gd name="connsiteY0" fmla="*/ 15240 h 670560"/>
              <a:gd name="connsiteX1" fmla="*/ 0 w 1325880"/>
              <a:gd name="connsiteY1" fmla="*/ 426720 h 670560"/>
              <a:gd name="connsiteX2" fmla="*/ 381000 w 1325880"/>
              <a:gd name="connsiteY2" fmla="*/ 670560 h 670560"/>
              <a:gd name="connsiteX3" fmla="*/ 1325880 w 1325880"/>
              <a:gd name="connsiteY3" fmla="*/ 533400 h 670560"/>
              <a:gd name="connsiteX4" fmla="*/ 1097280 w 1325880"/>
              <a:gd name="connsiteY4" fmla="*/ 45720 h 670560"/>
              <a:gd name="connsiteX5" fmla="*/ 670560 w 1325880"/>
              <a:gd name="connsiteY5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880" h="670560">
                <a:moveTo>
                  <a:pt x="533400" y="15240"/>
                </a:moveTo>
                <a:lnTo>
                  <a:pt x="0" y="426720"/>
                </a:lnTo>
                <a:lnTo>
                  <a:pt x="381000" y="670560"/>
                </a:lnTo>
                <a:lnTo>
                  <a:pt x="1325880" y="533400"/>
                </a:lnTo>
                <a:lnTo>
                  <a:pt x="1097280" y="45720"/>
                </a:lnTo>
                <a:lnTo>
                  <a:pt x="670560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C0D142-0E53-4B1F-B20D-302ECDC1F8DF}"/>
              </a:ext>
            </a:extLst>
          </p:cNvPr>
          <p:cNvSpPr/>
          <p:nvPr/>
        </p:nvSpPr>
        <p:spPr>
          <a:xfrm>
            <a:off x="10454640" y="4495800"/>
            <a:ext cx="2148840" cy="899160"/>
          </a:xfrm>
          <a:custGeom>
            <a:avLst/>
            <a:gdLst>
              <a:gd name="connsiteX0" fmla="*/ 990600 w 2148840"/>
              <a:gd name="connsiteY0" fmla="*/ 304800 h 899160"/>
              <a:gd name="connsiteX1" fmla="*/ 350520 w 2148840"/>
              <a:gd name="connsiteY1" fmla="*/ 304800 h 899160"/>
              <a:gd name="connsiteX2" fmla="*/ 137160 w 2148840"/>
              <a:gd name="connsiteY2" fmla="*/ 426720 h 899160"/>
              <a:gd name="connsiteX3" fmla="*/ 0 w 2148840"/>
              <a:gd name="connsiteY3" fmla="*/ 792480 h 899160"/>
              <a:gd name="connsiteX4" fmla="*/ 1112520 w 2148840"/>
              <a:gd name="connsiteY4" fmla="*/ 899160 h 899160"/>
              <a:gd name="connsiteX5" fmla="*/ 1554480 w 2148840"/>
              <a:gd name="connsiteY5" fmla="*/ 716280 h 899160"/>
              <a:gd name="connsiteX6" fmla="*/ 2118360 w 2148840"/>
              <a:gd name="connsiteY6" fmla="*/ 868680 h 899160"/>
              <a:gd name="connsiteX7" fmla="*/ 2148840 w 2148840"/>
              <a:gd name="connsiteY7" fmla="*/ 259080 h 899160"/>
              <a:gd name="connsiteX8" fmla="*/ 1112520 w 2148840"/>
              <a:gd name="connsiteY8" fmla="*/ 0 h 899160"/>
              <a:gd name="connsiteX9" fmla="*/ 990600 w 2148840"/>
              <a:gd name="connsiteY9" fmla="*/ 30480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840" h="899160">
                <a:moveTo>
                  <a:pt x="990600" y="304800"/>
                </a:moveTo>
                <a:lnTo>
                  <a:pt x="350520" y="304800"/>
                </a:lnTo>
                <a:cubicBezTo>
                  <a:pt x="106986" y="339591"/>
                  <a:pt x="137160" y="263438"/>
                  <a:pt x="137160" y="426720"/>
                </a:cubicBezTo>
                <a:lnTo>
                  <a:pt x="0" y="792480"/>
                </a:lnTo>
                <a:lnTo>
                  <a:pt x="1112520" y="899160"/>
                </a:lnTo>
                <a:lnTo>
                  <a:pt x="1554480" y="716280"/>
                </a:lnTo>
                <a:lnTo>
                  <a:pt x="2118360" y="868680"/>
                </a:lnTo>
                <a:lnTo>
                  <a:pt x="2148840" y="259080"/>
                </a:lnTo>
                <a:lnTo>
                  <a:pt x="1112520" y="0"/>
                </a:lnTo>
                <a:lnTo>
                  <a:pt x="990600" y="304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406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 types in R">
            <a:extLst>
              <a:ext uri="{FF2B5EF4-FFF2-40B4-BE49-F238E27FC236}">
                <a16:creationId xmlns:a16="http://schemas.microsoft.com/office/drawing/2014/main" id="{931A274E-E29F-4E21-B93B-561FCD68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72" y="-1303494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gplot2 point shapes - Easy Guides - Wiki - STHDA">
            <a:extLst>
              <a:ext uri="{FF2B5EF4-FFF2-40B4-BE49-F238E27FC236}">
                <a16:creationId xmlns:a16="http://schemas.microsoft.com/office/drawing/2014/main" id="{E4AB4A6E-792A-40BC-BAA6-21390262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65" y="-1532094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CAA736-6F67-4AFB-8DA5-0A7B709E7884}"/>
              </a:ext>
            </a:extLst>
          </p:cNvPr>
          <p:cNvSpPr txBox="1"/>
          <p:nvPr/>
        </p:nvSpPr>
        <p:spPr>
          <a:xfrm>
            <a:off x="234403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/>
              <a:t>Linetype</a:t>
            </a:r>
            <a:r>
              <a:rPr lang="en-US" altLang="zh-TW" sz="2400" b="1" dirty="0"/>
              <a:t> in R</a:t>
            </a:r>
            <a:endParaRPr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752B33-F662-48A8-9559-698F40C1DE82}"/>
              </a:ext>
            </a:extLst>
          </p:cNvPr>
          <p:cNvSpPr txBox="1"/>
          <p:nvPr/>
        </p:nvSpPr>
        <p:spPr>
          <a:xfrm>
            <a:off x="7459980" y="2967335"/>
            <a:ext cx="229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Shape in R</a:t>
            </a:r>
            <a:endParaRPr lang="zh-TW" altLang="en-US" sz="2400" b="1" dirty="0"/>
          </a:p>
        </p:txBody>
      </p:sp>
      <p:pic>
        <p:nvPicPr>
          <p:cNvPr id="8" name="Picture 2" descr="Line types in R">
            <a:extLst>
              <a:ext uri="{FF2B5EF4-FFF2-40B4-BE49-F238E27FC236}">
                <a16:creationId xmlns:a16="http://schemas.microsoft.com/office/drawing/2014/main" id="{96AF8D68-AE10-4C52-BE53-A87A7B76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85" y="5001289"/>
            <a:ext cx="4273062" cy="4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gplot2 point shapes - Easy Guides - Wiki - STHDA">
            <a:extLst>
              <a:ext uri="{FF2B5EF4-FFF2-40B4-BE49-F238E27FC236}">
                <a16:creationId xmlns:a16="http://schemas.microsoft.com/office/drawing/2014/main" id="{8A20C7D2-28EE-4CDD-BF7C-A376BC84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915" y="4833649"/>
            <a:ext cx="4399085" cy="43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011F9-DD60-4949-8304-041A667D3C99}"/>
              </a:ext>
            </a:extLst>
          </p:cNvPr>
          <p:cNvSpPr txBox="1"/>
          <p:nvPr/>
        </p:nvSpPr>
        <p:spPr>
          <a:xfrm>
            <a:off x="7690632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線段樣式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1E4C5CA-B035-472F-A1E6-3AC2C1445896}"/>
              </a:ext>
            </a:extLst>
          </p:cNvPr>
          <p:cNvSpPr txBox="1"/>
          <p:nvPr/>
        </p:nvSpPr>
        <p:spPr>
          <a:xfrm>
            <a:off x="2517530" y="9333078"/>
            <a:ext cx="22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點樣式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2C68A5-DFD4-46A8-AA0A-022D216D83DD}"/>
              </a:ext>
            </a:extLst>
          </p:cNvPr>
          <p:cNvSpPr txBox="1"/>
          <p:nvPr/>
        </p:nvSpPr>
        <p:spPr>
          <a:xfrm>
            <a:off x="2686637" y="4374217"/>
            <a:ext cx="1873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shape=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B8951A-197C-482B-B568-DAF5B1B1B213}"/>
              </a:ext>
            </a:extLst>
          </p:cNvPr>
          <p:cNvSpPr txBox="1"/>
          <p:nvPr/>
        </p:nvSpPr>
        <p:spPr>
          <a:xfrm>
            <a:off x="7690632" y="4374217"/>
            <a:ext cx="2085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spc="15" dirty="0" err="1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linetype</a:t>
            </a:r>
            <a:r>
              <a:rPr lang="en-US" altLang="zh-TW" sz="2800" b="1" spc="15" dirty="0"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417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BA5F1E-2C4B-4A04-9522-3D75A721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12734"/>
            <a:ext cx="11369040" cy="622079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285495E-6BF0-40E9-8D00-D5E91DBCF347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899160" y="1448995"/>
            <a:ext cx="571052" cy="469452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F2D2DC-2A40-461C-9795-9C33C42FB46A}"/>
              </a:ext>
            </a:extLst>
          </p:cNvPr>
          <p:cNvSpPr txBox="1"/>
          <p:nvPr/>
        </p:nvSpPr>
        <p:spPr>
          <a:xfrm>
            <a:off x="-926554" y="1248940"/>
            <a:ext cx="1825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axis.ticks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0A94C6-7B8A-467A-B626-211EC8381D13}"/>
              </a:ext>
            </a:extLst>
          </p:cNvPr>
          <p:cNvSpPr txBox="1"/>
          <p:nvPr/>
        </p:nvSpPr>
        <p:spPr>
          <a:xfrm>
            <a:off x="-962114" y="2366087"/>
            <a:ext cx="1861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axis.title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228D6D4-8F5F-443E-8E51-0B0669F34BF0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696506" y="3048153"/>
            <a:ext cx="492214" cy="444265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30E4BED-C617-440B-A6CB-380C46EDD0FA}"/>
              </a:ext>
            </a:extLst>
          </p:cNvPr>
          <p:cNvSpPr txBox="1"/>
          <p:nvPr/>
        </p:nvSpPr>
        <p:spPr>
          <a:xfrm>
            <a:off x="-959574" y="3292363"/>
            <a:ext cx="1656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axis.text</a:t>
            </a:r>
            <a:r>
              <a:rPr lang="en-US" altLang="zh-TW" sz="2000" kern="1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760880-93BE-4381-99B7-5626AA712278}"/>
              </a:ext>
            </a:extLst>
          </p:cNvPr>
          <p:cNvSpPr txBox="1"/>
          <p:nvPr/>
        </p:nvSpPr>
        <p:spPr>
          <a:xfrm>
            <a:off x="1539240" y="0"/>
            <a:ext cx="22478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panel.border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CCD469-5FE8-4494-8050-25C375FE5498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3787051" y="200055"/>
            <a:ext cx="533404" cy="65668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13C60B3-0763-4DE8-BE25-FCD741A7B1F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190390" y="5301572"/>
            <a:ext cx="227268" cy="123195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3D55C47-6A18-4E00-9117-C681FFC1EC32}"/>
              </a:ext>
            </a:extLst>
          </p:cNvPr>
          <p:cNvSpPr txBox="1"/>
          <p:nvPr/>
        </p:nvSpPr>
        <p:spPr>
          <a:xfrm>
            <a:off x="1885338" y="6533529"/>
            <a:ext cx="2610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89688BD-C556-4294-B795-069F72AECA3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8866659" y="65293"/>
            <a:ext cx="843325" cy="118661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8771ABD-3571-4356-A7AA-A2378F2F8938}"/>
              </a:ext>
            </a:extLst>
          </p:cNvPr>
          <p:cNvSpPr txBox="1"/>
          <p:nvPr/>
        </p:nvSpPr>
        <p:spPr>
          <a:xfrm>
            <a:off x="9709984" y="-134762"/>
            <a:ext cx="2666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panel.grid.major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8F56C18-FD55-4A3A-A5A5-10D0A33E0BF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899160" y="2566142"/>
            <a:ext cx="614680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9C37A1A-EE77-47BF-B58A-9A232B45C04F}"/>
              </a:ext>
            </a:extLst>
          </p:cNvPr>
          <p:cNvSpPr txBox="1"/>
          <p:nvPr/>
        </p:nvSpPr>
        <p:spPr>
          <a:xfrm>
            <a:off x="11544808" y="5478194"/>
            <a:ext cx="275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legend.background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512AE7A-E4A0-4F33-AE7D-73BD97272A2D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0891520" y="5662861"/>
            <a:ext cx="653288" cy="169276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B14CD4A-8B5F-4724-ABA2-B4FABAC33F71}"/>
              </a:ext>
            </a:extLst>
          </p:cNvPr>
          <p:cNvSpPr txBox="1"/>
          <p:nvPr/>
        </p:nvSpPr>
        <p:spPr>
          <a:xfrm>
            <a:off x="8978973" y="6539397"/>
            <a:ext cx="1770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legend.key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2896166-C2E5-4EA1-92ED-820C9C04B771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9864381" y="5796280"/>
            <a:ext cx="72099" cy="74311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49CBC63-799D-43D7-A813-4B6FA147BB85}"/>
              </a:ext>
            </a:extLst>
          </p:cNvPr>
          <p:cNvSpPr txBox="1"/>
          <p:nvPr/>
        </p:nvSpPr>
        <p:spPr>
          <a:xfrm>
            <a:off x="11646408" y="4901462"/>
            <a:ext cx="195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legend.text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230DF9C1-4209-4C18-B7E4-76241616DD20}"/>
              </a:ext>
            </a:extLst>
          </p:cNvPr>
          <p:cNvCxnSpPr>
            <a:cxnSpLocks/>
          </p:cNvCxnSpPr>
          <p:nvPr/>
        </p:nvCxnSpPr>
        <p:spPr>
          <a:xfrm>
            <a:off x="11033760" y="5132776"/>
            <a:ext cx="653288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C369F70-5139-4E46-B197-10DF9B485302}"/>
              </a:ext>
            </a:extLst>
          </p:cNvPr>
          <p:cNvSpPr txBox="1"/>
          <p:nvPr/>
        </p:nvSpPr>
        <p:spPr>
          <a:xfrm>
            <a:off x="11479804" y="4240409"/>
            <a:ext cx="2259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legend.title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767F01A-CE63-4DBA-ADAA-F49DD96B97A8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0952500" y="4440464"/>
            <a:ext cx="527304" cy="0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61F0CDC-EE81-4123-BD7A-0B99315A99EF}"/>
              </a:ext>
            </a:extLst>
          </p:cNvPr>
          <p:cNvSpPr txBox="1"/>
          <p:nvPr/>
        </p:nvSpPr>
        <p:spPr>
          <a:xfrm>
            <a:off x="4892476" y="-842648"/>
            <a:ext cx="305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000" spc="15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plot.title.position</a:t>
            </a:r>
            <a:r>
              <a:rPr lang="en-US" altLang="zh-TW" sz="2000" spc="15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altLang="en-US" sz="2000" dirty="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3FC3B7F3-167B-4CE7-8F5A-03A7EF559962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6421426" y="-134762"/>
            <a:ext cx="0" cy="519107"/>
          </a:xfrm>
          <a:prstGeom prst="straightConnector1">
            <a:avLst/>
          </a:prstGeom>
          <a:ln w="38100">
            <a:solidFill>
              <a:srgbClr val="D684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21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030A4F2-1C57-4F2C-8D7B-5DB88FA599E7}"/>
              </a:ext>
            </a:extLst>
          </p:cNvPr>
          <p:cNvSpPr/>
          <p:nvPr/>
        </p:nvSpPr>
        <p:spPr>
          <a:xfrm>
            <a:off x="2672861" y="1055077"/>
            <a:ext cx="6585439" cy="3894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D16E3A-B21B-4081-863F-D747AF39F1D6}"/>
              </a:ext>
            </a:extLst>
          </p:cNvPr>
          <p:cNvSpPr/>
          <p:nvPr/>
        </p:nvSpPr>
        <p:spPr>
          <a:xfrm>
            <a:off x="4371975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27DFCF-F1C1-4447-B857-BC9A8855D64C}"/>
              </a:ext>
            </a:extLst>
          </p:cNvPr>
          <p:cNvSpPr/>
          <p:nvPr/>
        </p:nvSpPr>
        <p:spPr>
          <a:xfrm>
            <a:off x="5864470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CFC139-02DB-42D1-A1A0-AE9A33878FB9}"/>
              </a:ext>
            </a:extLst>
          </p:cNvPr>
          <p:cNvSpPr/>
          <p:nvPr/>
        </p:nvSpPr>
        <p:spPr>
          <a:xfrm>
            <a:off x="7877908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58A6EC-EB7C-4555-B778-8B868D923F23}"/>
              </a:ext>
            </a:extLst>
          </p:cNvPr>
          <p:cNvSpPr txBox="1"/>
          <p:nvPr/>
        </p:nvSpPr>
        <p:spPr>
          <a:xfrm>
            <a:off x="7231636" y="13847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DDF590-6ED5-4FD1-ADF1-7388598F0860}"/>
              </a:ext>
            </a:extLst>
          </p:cNvPr>
          <p:cNvSpPr txBox="1"/>
          <p:nvPr/>
        </p:nvSpPr>
        <p:spPr>
          <a:xfrm rot="5400000">
            <a:off x="3402550" y="33388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7BE6A9-7380-418F-A03C-3A36779889AC}"/>
              </a:ext>
            </a:extLst>
          </p:cNvPr>
          <p:cNvSpPr/>
          <p:nvPr/>
        </p:nvSpPr>
        <p:spPr>
          <a:xfrm>
            <a:off x="2875086" y="1239716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72F87D-89D8-4BB5-AD36-362E7AF5E184}"/>
              </a:ext>
            </a:extLst>
          </p:cNvPr>
          <p:cNvSpPr/>
          <p:nvPr/>
        </p:nvSpPr>
        <p:spPr>
          <a:xfrm>
            <a:off x="2875086" y="2329962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1D4EC-36A4-44A6-8DA4-E78B4F9DAAAC}"/>
              </a:ext>
            </a:extLst>
          </p:cNvPr>
          <p:cNvSpPr/>
          <p:nvPr/>
        </p:nvSpPr>
        <p:spPr>
          <a:xfrm>
            <a:off x="2875086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EB3AE0-D574-4FA1-AD6F-A4E137BF4D76}"/>
              </a:ext>
            </a:extLst>
          </p:cNvPr>
          <p:cNvSpPr/>
          <p:nvPr/>
        </p:nvSpPr>
        <p:spPr>
          <a:xfrm>
            <a:off x="4371975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EC115A-498A-4D4F-A5A2-8A9620A30F51}"/>
              </a:ext>
            </a:extLst>
          </p:cNvPr>
          <p:cNvSpPr/>
          <p:nvPr/>
        </p:nvSpPr>
        <p:spPr>
          <a:xfrm>
            <a:off x="5864470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0913D7-404C-4EF7-A10F-33C7CEFC295C}"/>
              </a:ext>
            </a:extLst>
          </p:cNvPr>
          <p:cNvSpPr/>
          <p:nvPr/>
        </p:nvSpPr>
        <p:spPr>
          <a:xfrm>
            <a:off x="7877907" y="3903787"/>
            <a:ext cx="1213337" cy="905607"/>
          </a:xfrm>
          <a:prstGeom prst="rect">
            <a:avLst/>
          </a:prstGeom>
          <a:solidFill>
            <a:srgbClr val="99CC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CBC3E5-E2C7-4153-A835-56AC7296B231}"/>
              </a:ext>
            </a:extLst>
          </p:cNvPr>
          <p:cNvSpPr txBox="1"/>
          <p:nvPr/>
        </p:nvSpPr>
        <p:spPr>
          <a:xfrm>
            <a:off x="7231636" y="41257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670096D-9574-4218-AD3A-DEE326E97C65}"/>
              </a:ext>
            </a:extLst>
          </p:cNvPr>
          <p:cNvSpPr txBox="1"/>
          <p:nvPr/>
        </p:nvSpPr>
        <p:spPr>
          <a:xfrm>
            <a:off x="7969127" y="2250804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=m</a:t>
            </a:r>
            <a:endParaRPr lang="zh-TW" altLang="en-US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0673913-5A0D-44BB-A8E8-223A986C96BB}"/>
              </a:ext>
            </a:extLst>
          </p:cNvPr>
          <p:cNvSpPr txBox="1"/>
          <p:nvPr/>
        </p:nvSpPr>
        <p:spPr>
          <a:xfrm>
            <a:off x="2966306" y="5037956"/>
            <a:ext cx="10308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ncol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=n</a:t>
            </a:r>
            <a:endParaRPr lang="zh-TW" altLang="en-US" b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7514246-2C87-4192-A11B-D493231F3916}"/>
              </a:ext>
            </a:extLst>
          </p:cNvPr>
          <p:cNvCxnSpPr/>
          <p:nvPr/>
        </p:nvCxnSpPr>
        <p:spPr>
          <a:xfrm>
            <a:off x="2756388" y="782515"/>
            <a:ext cx="6418383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45A2F1C-9C66-4B4C-BADB-0373768A866F}"/>
              </a:ext>
            </a:extLst>
          </p:cNvPr>
          <p:cNvCxnSpPr>
            <a:cxnSpLocks/>
          </p:cNvCxnSpPr>
          <p:nvPr/>
        </p:nvCxnSpPr>
        <p:spPr>
          <a:xfrm>
            <a:off x="2388209" y="1129880"/>
            <a:ext cx="0" cy="3679514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58B74A5-5C31-4A6F-A092-87BA94F79469}"/>
              </a:ext>
            </a:extLst>
          </p:cNvPr>
          <p:cNvSpPr txBox="1"/>
          <p:nvPr/>
        </p:nvSpPr>
        <p:spPr>
          <a:xfrm>
            <a:off x="5387121" y="43864"/>
            <a:ext cx="141775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=T </a:t>
            </a:r>
            <a:r>
              <a:rPr lang="zh-TW" alt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（預設）</a:t>
            </a:r>
            <a:endParaRPr lang="zh-TW" altLang="en-US" b="1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A32A87A-D886-465C-8F8A-A428CE98D66C}"/>
              </a:ext>
            </a:extLst>
          </p:cNvPr>
          <p:cNvSpPr txBox="1"/>
          <p:nvPr/>
        </p:nvSpPr>
        <p:spPr>
          <a:xfrm>
            <a:off x="869339" y="2747596"/>
            <a:ext cx="14177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byrow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=F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8739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57260-1A8E-449F-9905-794EDDC7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-2604971"/>
            <a:ext cx="4572220" cy="6567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C8849D-36C4-41FA-97CA-4EA4D99D4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-2604972"/>
            <a:ext cx="4572220" cy="65673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0E7C4-8198-454D-8429-D2B4CE1A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-2604973"/>
            <a:ext cx="4572220" cy="65673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DD5B3-0770-4589-AFDF-B136AFDC0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0" y="3962398"/>
            <a:ext cx="4572220" cy="65673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92B09CC-8527-48C1-91CA-5834B5E48333}"/>
              </a:ext>
            </a:extLst>
          </p:cNvPr>
          <p:cNvSpPr txBox="1"/>
          <p:nvPr/>
        </p:nvSpPr>
        <p:spPr>
          <a:xfrm>
            <a:off x="4480560" y="3105834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65D278B-73B0-4550-B965-03EEB207E9F2}"/>
              </a:ext>
            </a:extLst>
          </p:cNvPr>
          <p:cNvSpPr txBox="1"/>
          <p:nvPr/>
        </p:nvSpPr>
        <p:spPr>
          <a:xfrm>
            <a:off x="907407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50F68E0-A9D2-4C82-BE74-19D68177D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62398"/>
            <a:ext cx="4572220" cy="656737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9EB72C5-E572-44B5-AD4B-F029C8D4B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20" y="3962398"/>
            <a:ext cx="4572220" cy="656737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732994-92E6-438A-8C27-FDCD7DFBF850}"/>
              </a:ext>
            </a:extLst>
          </p:cNvPr>
          <p:cNvSpPr txBox="1"/>
          <p:nvPr/>
        </p:nvSpPr>
        <p:spPr>
          <a:xfrm>
            <a:off x="13646294" y="3105833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06CCF1-EBBA-4BD5-889F-9726A512163A}"/>
              </a:ext>
            </a:extLst>
          </p:cNvPr>
          <p:cNvSpPr txBox="1"/>
          <p:nvPr/>
        </p:nvSpPr>
        <p:spPr>
          <a:xfrm>
            <a:off x="4480560" y="9673202"/>
            <a:ext cx="39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0B0381-02DD-44ED-973A-7787562859B5}"/>
              </a:ext>
            </a:extLst>
          </p:cNvPr>
          <p:cNvSpPr txBox="1"/>
          <p:nvPr/>
        </p:nvSpPr>
        <p:spPr>
          <a:xfrm>
            <a:off x="907407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DBCC54-4BE7-483F-AE23-62A93C75A9E7}"/>
              </a:ext>
            </a:extLst>
          </p:cNvPr>
          <p:cNvSpPr txBox="1"/>
          <p:nvPr/>
        </p:nvSpPr>
        <p:spPr>
          <a:xfrm>
            <a:off x="13646294" y="9673201"/>
            <a:ext cx="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681E05-7F1A-41CC-BA77-2AEFC7AF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6" y="202385"/>
            <a:ext cx="1305107" cy="25721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046751-A019-4245-9B5E-1AA85AFC4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r="1"/>
          <a:stretch/>
        </p:blipFill>
        <p:spPr>
          <a:xfrm>
            <a:off x="2316479" y="279536"/>
            <a:ext cx="2416983" cy="26006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629B39-341C-4CF9-A2F9-C5FDB109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61" y="317641"/>
            <a:ext cx="2343477" cy="25625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3A4C54-4CD9-47D6-B71B-FF93D260E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045" y="202385"/>
            <a:ext cx="2391109" cy="254353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EAB20CE-2FC7-4D07-A6F6-336DB6067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056" y="202385"/>
            <a:ext cx="224821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29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4206366-7335-4D87-AF73-BC83763A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354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7916C9-709A-453C-B860-239C17E4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48" y="639445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0EB9B7-A3C8-4E22-8D33-2383F1A4FE3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895" y="1843354"/>
            <a:ext cx="11232210" cy="2025262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D1132B9-C7A9-4ED1-9D60-0AEF0A820770}"/>
              </a:ext>
            </a:extLst>
          </p:cNvPr>
          <p:cNvSpPr/>
          <p:nvPr/>
        </p:nvSpPr>
        <p:spPr>
          <a:xfrm>
            <a:off x="479895" y="3206497"/>
            <a:ext cx="11232210" cy="249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FA5030-5757-496B-A24F-1E8B4A09A9AC}"/>
              </a:ext>
            </a:extLst>
          </p:cNvPr>
          <p:cNvSpPr/>
          <p:nvPr/>
        </p:nvSpPr>
        <p:spPr>
          <a:xfrm>
            <a:off x="8340219" y="3255264"/>
            <a:ext cx="3266566" cy="16459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7A2F26D-7642-4C6F-9FB6-55BB85F4F531}"/>
              </a:ext>
            </a:extLst>
          </p:cNvPr>
          <p:cNvSpPr/>
          <p:nvPr/>
        </p:nvSpPr>
        <p:spPr>
          <a:xfrm>
            <a:off x="8302751" y="3011424"/>
            <a:ext cx="3409353" cy="857192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FA4385A6-A94A-4353-858F-9C6F59BC5DA2}"/>
              </a:ext>
            </a:extLst>
          </p:cNvPr>
          <p:cNvCxnSpPr>
            <a:cxnSpLocks/>
          </p:cNvCxnSpPr>
          <p:nvPr/>
        </p:nvCxnSpPr>
        <p:spPr>
          <a:xfrm rot="5400000">
            <a:off x="2648536" y="3633745"/>
            <a:ext cx="623671" cy="266701"/>
          </a:xfrm>
          <a:prstGeom prst="curvedConnector3">
            <a:avLst/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BED407-5BC8-4912-940F-E2D43FCDAD16}"/>
              </a:ext>
            </a:extLst>
          </p:cNvPr>
          <p:cNvSpPr txBox="1"/>
          <p:nvPr/>
        </p:nvSpPr>
        <p:spPr>
          <a:xfrm>
            <a:off x="1862297" y="4063689"/>
            <a:ext cx="20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(sf)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E8A42980-2DA8-4588-8525-AEA829F50D9E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7872165" y="3553707"/>
            <a:ext cx="840693" cy="572991"/>
          </a:xfrm>
          <a:prstGeom prst="curvedConnector2">
            <a:avLst/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40F090-2678-440B-9822-A43C48D2DA4C}"/>
              </a:ext>
            </a:extLst>
          </p:cNvPr>
          <p:cNvSpPr txBox="1"/>
          <p:nvPr/>
        </p:nvSpPr>
        <p:spPr>
          <a:xfrm>
            <a:off x="4766987" y="4075883"/>
            <a:ext cx="323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geometries (</a:t>
            </a:r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sfg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F752F63-CA16-4D73-A8D4-93D2BA714890}"/>
              </a:ext>
            </a:extLst>
          </p:cNvPr>
          <p:cNvSpPr txBox="1"/>
          <p:nvPr/>
        </p:nvSpPr>
        <p:spPr>
          <a:xfrm>
            <a:off x="9243615" y="4080928"/>
            <a:ext cx="29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feature columns (</a:t>
            </a:r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sfc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5D6AF24C-5DC7-4196-9C79-7F4C711F526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50805" y="3870266"/>
            <a:ext cx="492810" cy="39532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7846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0E3FD31-0122-431F-8BB4-9837D895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38"/>
          <a:stretch/>
        </p:blipFill>
        <p:spPr>
          <a:xfrm>
            <a:off x="580292" y="1819241"/>
            <a:ext cx="11031415" cy="246261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F2812F-1D7F-4E9A-AD1A-39C25949EB7D}"/>
              </a:ext>
            </a:extLst>
          </p:cNvPr>
          <p:cNvSpPr/>
          <p:nvPr/>
        </p:nvSpPr>
        <p:spPr>
          <a:xfrm>
            <a:off x="479895" y="3206497"/>
            <a:ext cx="11319382" cy="11632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AA1A55A-98C3-4307-B240-E26245F75C11}"/>
              </a:ext>
            </a:extLst>
          </p:cNvPr>
          <p:cNvSpPr/>
          <p:nvPr/>
        </p:nvSpPr>
        <p:spPr>
          <a:xfrm>
            <a:off x="8319698" y="3249168"/>
            <a:ext cx="3357952" cy="179831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B8F0253-9B2B-4647-AC6C-5334661637D4}"/>
              </a:ext>
            </a:extLst>
          </p:cNvPr>
          <p:cNvSpPr/>
          <p:nvPr/>
        </p:nvSpPr>
        <p:spPr>
          <a:xfrm>
            <a:off x="8290560" y="3011423"/>
            <a:ext cx="3421545" cy="1293877"/>
          </a:xfrm>
          <a:prstGeom prst="roundRect">
            <a:avLst>
              <a:gd name="adj" fmla="val 8270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6628CA68-D579-415C-B3ED-FF2128477E44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15844" y="4414894"/>
            <a:ext cx="362144" cy="270739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1A8410A-088B-4977-8900-C9D5C9282F01}"/>
              </a:ext>
            </a:extLst>
          </p:cNvPr>
          <p:cNvSpPr txBox="1"/>
          <p:nvPr/>
        </p:nvSpPr>
        <p:spPr>
          <a:xfrm>
            <a:off x="1912737" y="4731335"/>
            <a:ext cx="2297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</a:t>
            </a: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features (sf)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B15A5B1D-ABCA-45D7-B4BC-6D77CB5AB2C2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rot="5400000" flipH="1" flipV="1">
            <a:off x="9924151" y="2803001"/>
            <a:ext cx="520691" cy="37164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8734F3-C0DC-48FE-BDDE-86640BD4F904}"/>
              </a:ext>
            </a:extLst>
          </p:cNvPr>
          <p:cNvSpPr txBox="1"/>
          <p:nvPr/>
        </p:nvSpPr>
        <p:spPr>
          <a:xfrm>
            <a:off x="8585118" y="2020591"/>
            <a:ext cx="3570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簡單圖徵幾何元素</a:t>
            </a:r>
            <a:endParaRPr lang="en-US" altLang="zh-TW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geometries (</a:t>
            </a:r>
            <a:r>
              <a:rPr lang="en-US" altLang="zh-TW" sz="20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sfg</a:t>
            </a:r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F1A3E9-D97B-4302-9396-56E5A67E58BC}"/>
              </a:ext>
            </a:extLst>
          </p:cNvPr>
          <p:cNvSpPr txBox="1"/>
          <p:nvPr/>
        </p:nvSpPr>
        <p:spPr>
          <a:xfrm>
            <a:off x="8254882" y="4586767"/>
            <a:ext cx="3286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簡單圖徵向量</a:t>
            </a:r>
            <a:endParaRPr lang="en-US" altLang="zh-TW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feature columns (</a:t>
            </a:r>
            <a:r>
              <a:rPr lang="en-US" altLang="zh-TW" sz="20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sfc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3B86CA8B-66FC-446B-A9D4-9F8C3BFB665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9809042" y="4394475"/>
            <a:ext cx="281467" cy="103116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893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2259E0-2035-4DC3-9B51-DF2D001EB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26"/>
          <a:stretch/>
        </p:blipFill>
        <p:spPr>
          <a:xfrm>
            <a:off x="1498891" y="1467405"/>
            <a:ext cx="8068801" cy="1486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9881E-2C90-465D-BE4B-1842324AE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68"/>
          <a:stretch/>
        </p:blipFill>
        <p:spPr>
          <a:xfrm>
            <a:off x="1498891" y="3472960"/>
            <a:ext cx="8049748" cy="14516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480133F-100E-48F5-B037-142E76D15678}"/>
              </a:ext>
            </a:extLst>
          </p:cNvPr>
          <p:cNvSpPr txBox="1"/>
          <p:nvPr/>
        </p:nvSpPr>
        <p:spPr>
          <a:xfrm>
            <a:off x="1498890" y="992620"/>
            <a:ext cx="2431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(Origin)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1178F6-070B-4009-B320-B4E9B5A51773}"/>
              </a:ext>
            </a:extLst>
          </p:cNvPr>
          <p:cNvSpPr txBox="1"/>
          <p:nvPr/>
        </p:nvSpPr>
        <p:spPr>
          <a:xfrm>
            <a:off x="1498890" y="3058810"/>
            <a:ext cx="2739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7125F24-D6E1-41DB-87E5-E4D1656F1627}"/>
              </a:ext>
            </a:extLst>
          </p:cNvPr>
          <p:cNvSpPr/>
          <p:nvPr/>
        </p:nvSpPr>
        <p:spPr>
          <a:xfrm>
            <a:off x="1498891" y="2066192"/>
            <a:ext cx="1815809" cy="17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FCD79F5-663F-48DD-A1F0-4DA1B90B031C}"/>
              </a:ext>
            </a:extLst>
          </p:cNvPr>
          <p:cNvSpPr/>
          <p:nvPr/>
        </p:nvSpPr>
        <p:spPr>
          <a:xfrm>
            <a:off x="1498891" y="4026877"/>
            <a:ext cx="2862094" cy="1719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C4468C8-F61C-4380-A3FB-3A77A97F64EC}"/>
              </a:ext>
            </a:extLst>
          </p:cNvPr>
          <p:cNvSpPr/>
          <p:nvPr/>
        </p:nvSpPr>
        <p:spPr>
          <a:xfrm>
            <a:off x="7328191" y="2377865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2441DE-F4F3-4593-8C74-6298359F5804}"/>
              </a:ext>
            </a:extLst>
          </p:cNvPr>
          <p:cNvSpPr txBox="1"/>
          <p:nvPr/>
        </p:nvSpPr>
        <p:spPr>
          <a:xfrm>
            <a:off x="7144988" y="2039311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POINT(longitude  latitude)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9386901-E2B7-4B0E-9CC6-FE19157D2101}"/>
              </a:ext>
            </a:extLst>
          </p:cNvPr>
          <p:cNvSpPr/>
          <p:nvPr/>
        </p:nvSpPr>
        <p:spPr>
          <a:xfrm>
            <a:off x="7328191" y="4348252"/>
            <a:ext cx="2239501" cy="576350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EECEFF-0F85-4C6A-8A47-FD092377AF20}"/>
              </a:ext>
            </a:extLst>
          </p:cNvPr>
          <p:cNvSpPr txBox="1"/>
          <p:nvPr/>
        </p:nvSpPr>
        <p:spPr>
          <a:xfrm>
            <a:off x="7144988" y="4029504"/>
            <a:ext cx="260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POINT(X  Y)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2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53AB3F6-03B7-4B3D-AF37-0CF34C89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7520" y="3845462"/>
            <a:ext cx="2810047" cy="13999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FC2AEF-8CE8-4A92-9DD2-A00AEE640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39"/>
          <a:stretch/>
        </p:blipFill>
        <p:spPr>
          <a:xfrm>
            <a:off x="-873996" y="1666854"/>
            <a:ext cx="6367806" cy="1461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9EF819-6E67-41CC-97A6-192CBBF32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66"/>
          <a:stretch/>
        </p:blipFill>
        <p:spPr>
          <a:xfrm>
            <a:off x="8484111" y="1957460"/>
            <a:ext cx="3707889" cy="404795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737357-F077-43DC-B150-5BF232BD3442}"/>
              </a:ext>
            </a:extLst>
          </p:cNvPr>
          <p:cNvSpPr txBox="1"/>
          <p:nvPr/>
        </p:nvSpPr>
        <p:spPr>
          <a:xfrm>
            <a:off x="-847619" y="1201567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9946F2-1714-4B59-8FCC-44C7C92A2EAC}"/>
              </a:ext>
            </a:extLst>
          </p:cNvPr>
          <p:cNvSpPr txBox="1"/>
          <p:nvPr/>
        </p:nvSpPr>
        <p:spPr>
          <a:xfrm>
            <a:off x="-847619" y="340544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Data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3959C02-AFD2-4F93-95D6-87F1CF9660FB}"/>
              </a:ext>
            </a:extLst>
          </p:cNvPr>
          <p:cNvSpPr/>
          <p:nvPr/>
        </p:nvSpPr>
        <p:spPr>
          <a:xfrm>
            <a:off x="-486530" y="1682121"/>
            <a:ext cx="1182924" cy="144430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8A43ED3-668E-4040-BACA-659A92AAEC35}"/>
              </a:ext>
            </a:extLst>
          </p:cNvPr>
          <p:cNvSpPr/>
          <p:nvPr/>
        </p:nvSpPr>
        <p:spPr>
          <a:xfrm>
            <a:off x="-389814" y="3861943"/>
            <a:ext cx="1103631" cy="1383164"/>
          </a:xfrm>
          <a:prstGeom prst="roundRect">
            <a:avLst>
              <a:gd name="adj" fmla="val 9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634897-4252-4C3E-A749-4B5BF265F665}"/>
              </a:ext>
            </a:extLst>
          </p:cNvPr>
          <p:cNvSpPr txBox="1"/>
          <p:nvPr/>
        </p:nvSpPr>
        <p:spPr>
          <a:xfrm>
            <a:off x="1998104" y="3312227"/>
            <a:ext cx="1462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dirty="0">
                <a:solidFill>
                  <a:srgbClr val="FF0000"/>
                </a:solidFill>
              </a:rPr>
              <a:t>Primary Key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E3F365B-B718-4BBF-84A0-F9AC37AE074C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>
            <a:off x="104932" y="3126425"/>
            <a:ext cx="1893172" cy="3704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A2DE9F3-304A-40F9-99B7-3D6A288C4A05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62002" y="3496893"/>
            <a:ext cx="1836102" cy="365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56B677B2-3868-472E-AEA4-21A759AEEF66}"/>
              </a:ext>
            </a:extLst>
          </p:cNvPr>
          <p:cNvSpPr/>
          <p:nvPr/>
        </p:nvSpPr>
        <p:spPr>
          <a:xfrm>
            <a:off x="5540639" y="1401102"/>
            <a:ext cx="330877" cy="4047955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8922699-59D8-4027-84AE-4219DA5FD976}"/>
              </a:ext>
            </a:extLst>
          </p:cNvPr>
          <p:cNvSpPr txBox="1"/>
          <p:nvPr/>
        </p:nvSpPr>
        <p:spPr>
          <a:xfrm>
            <a:off x="4513870" y="3196569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Join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6C70E244-92D5-46C0-ADE4-0EC1BA318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83" t="39557" r="-72" b="39705"/>
          <a:stretch/>
        </p:blipFill>
        <p:spPr>
          <a:xfrm>
            <a:off x="10787167" y="1957460"/>
            <a:ext cx="945401" cy="906305"/>
          </a:xfrm>
          <a:prstGeom prst="rect">
            <a:avLst/>
          </a:prstGeom>
        </p:spPr>
      </p:pic>
      <p:sp>
        <p:nvSpPr>
          <p:cNvPr id="39" name="右大括弧 38">
            <a:extLst>
              <a:ext uri="{FF2B5EF4-FFF2-40B4-BE49-F238E27FC236}">
                <a16:creationId xmlns:a16="http://schemas.microsoft.com/office/drawing/2014/main" id="{11DFCD58-7E67-4329-AD31-96B74129D6A4}"/>
              </a:ext>
            </a:extLst>
          </p:cNvPr>
          <p:cNvSpPr/>
          <p:nvPr/>
        </p:nvSpPr>
        <p:spPr>
          <a:xfrm rot="16200000">
            <a:off x="3011912" y="-816645"/>
            <a:ext cx="213207" cy="4791800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右大括弧 39">
            <a:extLst>
              <a:ext uri="{FF2B5EF4-FFF2-40B4-BE49-F238E27FC236}">
                <a16:creationId xmlns:a16="http://schemas.microsoft.com/office/drawing/2014/main" id="{B1FDA65F-1D96-478B-B680-1FBCA4D62521}"/>
              </a:ext>
            </a:extLst>
          </p:cNvPr>
          <p:cNvSpPr/>
          <p:nvPr/>
        </p:nvSpPr>
        <p:spPr>
          <a:xfrm rot="5400000">
            <a:off x="1272727" y="4694995"/>
            <a:ext cx="176398" cy="1276622"/>
          </a:xfrm>
          <a:prstGeom prst="rightBrace">
            <a:avLst>
              <a:gd name="adj1" fmla="val 8333"/>
              <a:gd name="adj2" fmla="val 49004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97D1CDC-21B6-4827-A39E-3C9732F31B09}"/>
              </a:ext>
            </a:extLst>
          </p:cNvPr>
          <p:cNvSpPr txBox="1"/>
          <p:nvPr/>
        </p:nvSpPr>
        <p:spPr>
          <a:xfrm>
            <a:off x="2387174" y="1108289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Location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36E468E-580B-4872-9A5F-1810C23B008F}"/>
              </a:ext>
            </a:extLst>
          </p:cNvPr>
          <p:cNvSpPr txBox="1"/>
          <p:nvPr/>
        </p:nvSpPr>
        <p:spPr>
          <a:xfrm>
            <a:off x="637504" y="5416520"/>
            <a:ext cx="1462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1400" dirty="0">
                <a:solidFill>
                  <a:schemeClr val="accent6">
                    <a:lumMod val="50000"/>
                  </a:schemeClr>
                </a:solidFill>
              </a:rPr>
              <a:t>Ridership</a:t>
            </a:r>
            <a:endParaRPr lang="zh-TW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7F4DF50-C86A-4BE7-972E-5F6DF7D6A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19" y="570854"/>
            <a:ext cx="7274414" cy="1359610"/>
          </a:xfrm>
          <a:prstGeom prst="rect">
            <a:avLst/>
          </a:prstGeom>
        </p:spPr>
      </p:pic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17C6AECE-6951-45D9-A9F5-5E251BF53A36}"/>
              </a:ext>
            </a:extLst>
          </p:cNvPr>
          <p:cNvCxnSpPr>
            <a:cxnSpLocks/>
            <a:stCxn id="37" idx="3"/>
            <a:endCxn id="9" idx="1"/>
          </p:cNvCxnSpPr>
          <p:nvPr/>
        </p:nvCxnSpPr>
        <p:spPr>
          <a:xfrm flipV="1">
            <a:off x="5976552" y="1250659"/>
            <a:ext cx="559267" cy="2176743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上彎 45">
            <a:extLst>
              <a:ext uri="{FF2B5EF4-FFF2-40B4-BE49-F238E27FC236}">
                <a16:creationId xmlns:a16="http://schemas.microsoft.com/office/drawing/2014/main" id="{8A149F22-6DC1-4F78-A1B5-2B48623C54A1}"/>
              </a:ext>
            </a:extLst>
          </p:cNvPr>
          <p:cNvSpPr/>
          <p:nvPr/>
        </p:nvSpPr>
        <p:spPr>
          <a:xfrm rot="5400000">
            <a:off x="7874350" y="1806679"/>
            <a:ext cx="809972" cy="1156425"/>
          </a:xfrm>
          <a:prstGeom prst="bentUpArrow">
            <a:avLst>
              <a:gd name="adj1" fmla="val 3036"/>
              <a:gd name="adj2" fmla="val 11509"/>
              <a:gd name="adj3" fmla="val 2262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58B3322-4B01-44F7-A6F9-C373D8B36D61}"/>
              </a:ext>
            </a:extLst>
          </p:cNvPr>
          <p:cNvSpPr txBox="1"/>
          <p:nvPr/>
        </p:nvSpPr>
        <p:spPr>
          <a:xfrm>
            <a:off x="7473711" y="2734904"/>
            <a:ext cx="146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altLang="zh-TW" sz="2400" dirty="0">
                <a:solidFill>
                  <a:srgbClr val="002060"/>
                </a:solidFill>
              </a:rPr>
              <a:t>Plot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6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B10719-3E3C-44F8-A97F-2056BCBD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2373" cy="3764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D2D5A2-ACE9-433A-AB2C-BEFC40DB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9426"/>
            <a:ext cx="5642372" cy="36616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3DAD70D-C5CA-423B-A655-99C0B935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73" y="0"/>
            <a:ext cx="5818107" cy="3805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/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交集（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intersection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⋂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EE114C5-6706-462F-804E-AE609E27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2" y="-1038272"/>
                <a:ext cx="4339650" cy="1200329"/>
              </a:xfrm>
              <a:prstGeom prst="rect">
                <a:avLst/>
              </a:prstGeom>
              <a:blipFill>
                <a:blip r:embed="rId5"/>
                <a:stretch>
                  <a:fillRect l="-4073" t="-8629" r="-37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/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7122F3-0488-4150-9008-24D3629C9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0" y="4444779"/>
                <a:ext cx="4288353" cy="1200329"/>
              </a:xfrm>
              <a:prstGeom prst="rect">
                <a:avLst/>
              </a:prstGeom>
              <a:blipFill>
                <a:blip r:embed="rId6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638311A9-5418-45C0-9248-C6E081489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372" y="5364480"/>
            <a:ext cx="5642373" cy="3820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/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聯集（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union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⋃</m:t>
                      </m:r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895A17-04A4-4B74-B976-4DE14570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505" y="-1038272"/>
                <a:ext cx="3159840" cy="1200329"/>
              </a:xfrm>
              <a:prstGeom prst="rect">
                <a:avLst/>
              </a:prstGeom>
              <a:blipFill>
                <a:blip r:embed="rId8"/>
                <a:stretch>
                  <a:fillRect l="-5792" t="-8629" r="-55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/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差集（</a:t>
                </a:r>
                <a:r>
                  <a:rPr lang="en-US" altLang="zh-TW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subtracting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3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m:oMathPara>
                </a14:m>
                <a:endParaRPr lang="zh-TW" altLang="en-US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F5520E4-6374-4F9E-9536-F09095D3D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248" y="4444779"/>
                <a:ext cx="4288353" cy="1200329"/>
              </a:xfrm>
              <a:prstGeom prst="rect">
                <a:avLst/>
              </a:prstGeom>
              <a:blipFill>
                <a:blip r:embed="rId9"/>
                <a:stretch>
                  <a:fillRect l="-3977" t="-8122" r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26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26C3A7D-4FC7-409D-AE3A-75B0850A9033}"/>
              </a:ext>
            </a:extLst>
          </p:cNvPr>
          <p:cNvSpPr/>
          <p:nvPr/>
        </p:nvSpPr>
        <p:spPr>
          <a:xfrm>
            <a:off x="-1603927" y="1000736"/>
            <a:ext cx="2778370" cy="3006969"/>
          </a:xfrm>
          <a:custGeom>
            <a:avLst/>
            <a:gdLst>
              <a:gd name="connsiteX0" fmla="*/ 0 w 2778370"/>
              <a:gd name="connsiteY0" fmla="*/ 852853 h 3006969"/>
              <a:gd name="connsiteX1" fmla="*/ 0 w 2778370"/>
              <a:gd name="connsiteY1" fmla="*/ 2321169 h 3006969"/>
              <a:gd name="connsiteX2" fmla="*/ 1055077 w 2778370"/>
              <a:gd name="connsiteY2" fmla="*/ 3006969 h 3006969"/>
              <a:gd name="connsiteX3" fmla="*/ 2514600 w 2778370"/>
              <a:gd name="connsiteY3" fmla="*/ 2901461 h 3006969"/>
              <a:gd name="connsiteX4" fmla="*/ 2778370 w 2778370"/>
              <a:gd name="connsiteY4" fmla="*/ 1846384 h 3006969"/>
              <a:gd name="connsiteX5" fmla="*/ 2356339 w 2778370"/>
              <a:gd name="connsiteY5" fmla="*/ 764930 h 3006969"/>
              <a:gd name="connsiteX6" fmla="*/ 1055077 w 2778370"/>
              <a:gd name="connsiteY6" fmla="*/ 0 h 3006969"/>
              <a:gd name="connsiteX7" fmla="*/ 0 w 2778370"/>
              <a:gd name="connsiteY7" fmla="*/ 852853 h 300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8370" h="3006969">
                <a:moveTo>
                  <a:pt x="0" y="852853"/>
                </a:moveTo>
                <a:lnTo>
                  <a:pt x="0" y="2321169"/>
                </a:lnTo>
                <a:lnTo>
                  <a:pt x="1055077" y="3006969"/>
                </a:lnTo>
                <a:lnTo>
                  <a:pt x="2514600" y="2901461"/>
                </a:lnTo>
                <a:lnTo>
                  <a:pt x="2778370" y="1846384"/>
                </a:lnTo>
                <a:lnTo>
                  <a:pt x="2356339" y="764930"/>
                </a:lnTo>
                <a:lnTo>
                  <a:pt x="1055077" y="0"/>
                </a:lnTo>
                <a:lnTo>
                  <a:pt x="0" y="85285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D12F5B9-2DE0-42D0-BAA0-FF07CA0B5EC1}"/>
              </a:ext>
            </a:extLst>
          </p:cNvPr>
          <p:cNvSpPr/>
          <p:nvPr/>
        </p:nvSpPr>
        <p:spPr>
          <a:xfrm>
            <a:off x="744909" y="1133558"/>
            <a:ext cx="3255264" cy="3401568"/>
          </a:xfrm>
          <a:custGeom>
            <a:avLst/>
            <a:gdLst>
              <a:gd name="connsiteX0" fmla="*/ 0 w 3255264"/>
              <a:gd name="connsiteY0" fmla="*/ 621792 h 3401568"/>
              <a:gd name="connsiteX1" fmla="*/ 420624 w 3255264"/>
              <a:gd name="connsiteY1" fmla="*/ 1694688 h 3401568"/>
              <a:gd name="connsiteX2" fmla="*/ 158496 w 3255264"/>
              <a:gd name="connsiteY2" fmla="*/ 2755392 h 3401568"/>
              <a:gd name="connsiteX3" fmla="*/ 1444752 w 3255264"/>
              <a:gd name="connsiteY3" fmla="*/ 3401568 h 3401568"/>
              <a:gd name="connsiteX4" fmla="*/ 3255264 w 3255264"/>
              <a:gd name="connsiteY4" fmla="*/ 1463040 h 3401568"/>
              <a:gd name="connsiteX5" fmla="*/ 2340864 w 3255264"/>
              <a:gd name="connsiteY5" fmla="*/ 0 h 3401568"/>
              <a:gd name="connsiteX6" fmla="*/ 646176 w 3255264"/>
              <a:gd name="connsiteY6" fmla="*/ 12192 h 3401568"/>
              <a:gd name="connsiteX7" fmla="*/ 0 w 3255264"/>
              <a:gd name="connsiteY7" fmla="*/ 621792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264" h="3401568">
                <a:moveTo>
                  <a:pt x="0" y="621792"/>
                </a:moveTo>
                <a:lnTo>
                  <a:pt x="420624" y="1694688"/>
                </a:lnTo>
                <a:lnTo>
                  <a:pt x="158496" y="2755392"/>
                </a:lnTo>
                <a:lnTo>
                  <a:pt x="1444752" y="3401568"/>
                </a:lnTo>
                <a:lnTo>
                  <a:pt x="3255264" y="1463040"/>
                </a:lnTo>
                <a:lnTo>
                  <a:pt x="2340864" y="0"/>
                </a:lnTo>
                <a:lnTo>
                  <a:pt x="646176" y="12192"/>
                </a:lnTo>
                <a:lnTo>
                  <a:pt x="0" y="621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DFD1EC17-3B44-47DA-A4D7-87FF9C3A8BC6}"/>
              </a:ext>
            </a:extLst>
          </p:cNvPr>
          <p:cNvSpPr/>
          <p:nvPr/>
        </p:nvSpPr>
        <p:spPr>
          <a:xfrm>
            <a:off x="-736419" y="3882854"/>
            <a:ext cx="3183636" cy="1995424"/>
          </a:xfrm>
          <a:custGeom>
            <a:avLst/>
            <a:gdLst>
              <a:gd name="connsiteX0" fmla="*/ 175260 w 3192780"/>
              <a:gd name="connsiteY0" fmla="*/ 106680 h 1996440"/>
              <a:gd name="connsiteX1" fmla="*/ 1638300 w 3192780"/>
              <a:gd name="connsiteY1" fmla="*/ 0 h 1996440"/>
              <a:gd name="connsiteX2" fmla="*/ 2926080 w 3192780"/>
              <a:gd name="connsiteY2" fmla="*/ 647700 h 1996440"/>
              <a:gd name="connsiteX3" fmla="*/ 3192780 w 3192780"/>
              <a:gd name="connsiteY3" fmla="*/ 1638300 h 1996440"/>
              <a:gd name="connsiteX4" fmla="*/ 1531620 w 3192780"/>
              <a:gd name="connsiteY4" fmla="*/ 1996440 h 1996440"/>
              <a:gd name="connsiteX5" fmla="*/ 0 w 3192780"/>
              <a:gd name="connsiteY5" fmla="*/ 1470660 h 1996440"/>
              <a:gd name="connsiteX6" fmla="*/ 175260 w 3192780"/>
              <a:gd name="connsiteY6" fmla="*/ 106680 h 19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780" h="1996440">
                <a:moveTo>
                  <a:pt x="175260" y="106680"/>
                </a:moveTo>
                <a:lnTo>
                  <a:pt x="1638300" y="0"/>
                </a:lnTo>
                <a:lnTo>
                  <a:pt x="2926080" y="647700"/>
                </a:lnTo>
                <a:lnTo>
                  <a:pt x="3192780" y="1638300"/>
                </a:lnTo>
                <a:lnTo>
                  <a:pt x="1531620" y="1996440"/>
                </a:lnTo>
                <a:lnTo>
                  <a:pt x="0" y="1470660"/>
                </a:lnTo>
                <a:lnTo>
                  <a:pt x="175260" y="1066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DF054C-8924-43B8-A0F8-79626C1B15A3}"/>
              </a:ext>
            </a:extLst>
          </p:cNvPr>
          <p:cNvSpPr/>
          <p:nvPr/>
        </p:nvSpPr>
        <p:spPr>
          <a:xfrm>
            <a:off x="-95289" y="2698148"/>
            <a:ext cx="1977103" cy="1995424"/>
          </a:xfrm>
          <a:prstGeom prst="ellipse">
            <a:avLst/>
          </a:prstGeom>
          <a:solidFill>
            <a:schemeClr val="accent2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995D5C46-1DB3-4392-96F8-6317B8AAB85A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rot="10800000" flipV="1">
            <a:off x="-1458021" y="3695860"/>
            <a:ext cx="1362733" cy="5529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0DB502-843E-45B3-9D26-5485235F7912}"/>
              </a:ext>
            </a:extLst>
          </p:cNvPr>
          <p:cNvSpPr txBox="1"/>
          <p:nvPr/>
        </p:nvSpPr>
        <p:spPr>
          <a:xfrm>
            <a:off x="-2288784" y="4248848"/>
            <a:ext cx="166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267C2F-D2BE-49F5-A466-ED8D334F9372}"/>
              </a:ext>
            </a:extLst>
          </p:cNvPr>
          <p:cNvSpPr txBox="1"/>
          <p:nvPr/>
        </p:nvSpPr>
        <p:spPr>
          <a:xfrm rot="19455457">
            <a:off x="-1596902" y="1450685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1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7B48D06-15D3-4237-BBCA-9A7A27B0B645}"/>
              </a:ext>
            </a:extLst>
          </p:cNvPr>
          <p:cNvSpPr txBox="1"/>
          <p:nvPr/>
        </p:nvSpPr>
        <p:spPr>
          <a:xfrm>
            <a:off x="1500220" y="1133750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2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5AB58A-BACC-4E8D-92C6-2FBA4A3C630F}"/>
              </a:ext>
            </a:extLst>
          </p:cNvPr>
          <p:cNvSpPr txBox="1"/>
          <p:nvPr/>
        </p:nvSpPr>
        <p:spPr>
          <a:xfrm rot="1174331">
            <a:off x="-773895" y="5105032"/>
            <a:ext cx="135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3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D068C2-146E-42E4-993C-05A4B51A8A48}"/>
              </a:ext>
            </a:extLst>
          </p:cNvPr>
          <p:cNvSpPr txBox="1"/>
          <p:nvPr/>
        </p:nvSpPr>
        <p:spPr>
          <a:xfrm>
            <a:off x="-1368056" y="1911332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F5C478-2155-4906-A21D-5FFFFBFC473C}"/>
              </a:ext>
            </a:extLst>
          </p:cNvPr>
          <p:cNvSpPr txBox="1"/>
          <p:nvPr/>
        </p:nvSpPr>
        <p:spPr>
          <a:xfrm>
            <a:off x="1623959" y="1844511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4D1B32-9EE4-4369-9407-6631FF94EF3D}"/>
              </a:ext>
            </a:extLst>
          </p:cNvPr>
          <p:cNvSpPr txBox="1"/>
          <p:nvPr/>
        </p:nvSpPr>
        <p:spPr>
          <a:xfrm>
            <a:off x="344964" y="4151153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036DA-CD2F-4EDB-8715-747E21ACFCAD}"/>
              </a:ext>
            </a:extLst>
          </p:cNvPr>
          <p:cNvSpPr txBox="1"/>
          <p:nvPr/>
        </p:nvSpPr>
        <p:spPr>
          <a:xfrm>
            <a:off x="885041" y="3439807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7E7461-C568-4525-B66E-83A8E49BED33}"/>
              </a:ext>
            </a:extLst>
          </p:cNvPr>
          <p:cNvSpPr txBox="1"/>
          <p:nvPr/>
        </p:nvSpPr>
        <p:spPr>
          <a:xfrm>
            <a:off x="28730" y="3196815"/>
            <a:ext cx="102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km</a:t>
            </a:r>
            <a:r>
              <a:rPr lang="en-US" altLang="zh-TW" sz="2000" b="1" i="0" baseline="30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8877D0-3000-414E-BCD9-CDACE57A50C2}"/>
              </a:ext>
            </a:extLst>
          </p:cNvPr>
          <p:cNvSpPr txBox="1"/>
          <p:nvPr/>
        </p:nvSpPr>
        <p:spPr>
          <a:xfrm>
            <a:off x="596981" y="4515629"/>
            <a:ext cx="189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TW" sz="200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900 residents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4A08D35-B29A-4870-978F-ECA9C55CF61E}"/>
              </a:ext>
            </a:extLst>
          </p:cNvPr>
          <p:cNvSpPr/>
          <p:nvPr/>
        </p:nvSpPr>
        <p:spPr>
          <a:xfrm>
            <a:off x="7735029" y="-795745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17C25382-E7C9-4B00-890D-1C6702F24A67}"/>
              </a:ext>
            </a:extLst>
          </p:cNvPr>
          <p:cNvSpPr/>
          <p:nvPr/>
        </p:nvSpPr>
        <p:spPr>
          <a:xfrm>
            <a:off x="8737960" y="-766173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7D524C5-04D8-4502-AC83-68E07965F443}"/>
              </a:ext>
            </a:extLst>
          </p:cNvPr>
          <p:cNvSpPr/>
          <p:nvPr/>
        </p:nvSpPr>
        <p:spPr>
          <a:xfrm>
            <a:off x="7769338" y="394994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6EBD36AB-44BF-4778-A5CC-364063FFA69A}"/>
              </a:ext>
            </a:extLst>
          </p:cNvPr>
          <p:cNvSpPr/>
          <p:nvPr/>
        </p:nvSpPr>
        <p:spPr>
          <a:xfrm rot="19423480">
            <a:off x="4112615" y="2012615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Extensive=T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/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63E45D5-2675-4998-91CC-6AAE1C38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03" y="-322719"/>
                <a:ext cx="862416" cy="578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C562835-F826-4D88-8536-4D30F98DDB6D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-97870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11FD23C-46F4-408E-85DD-63183101E5A7}"/>
              </a:ext>
            </a:extLst>
          </p:cNvPr>
          <p:cNvCxnSpPr>
            <a:cxnSpLocks/>
          </p:cNvCxnSpPr>
          <p:nvPr/>
        </p:nvCxnSpPr>
        <p:spPr>
          <a:xfrm flipV="1">
            <a:off x="9675801" y="-41550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1E8DEEF-C0D2-4FCE-8775-5CECA8A9295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723552" y="1205712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/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61E3588-E45B-4ED7-8C5F-A83891F9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1719211"/>
                <a:ext cx="1915506" cy="669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/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1000∗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A075281F-06F5-4CA6-B336-23E310E9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-1744060"/>
                <a:ext cx="2177237" cy="66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/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800∗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CC4BD42-D577-4C90-A302-742D4660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-1092354"/>
                <a:ext cx="2177237" cy="676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右大括弧 64">
            <a:extLst>
              <a:ext uri="{FF2B5EF4-FFF2-40B4-BE49-F238E27FC236}">
                <a16:creationId xmlns:a16="http://schemas.microsoft.com/office/drawing/2014/main" id="{C753AACF-C43F-41B3-AB3E-A36E9496DD9D}"/>
              </a:ext>
            </a:extLst>
          </p:cNvPr>
          <p:cNvSpPr/>
          <p:nvPr/>
        </p:nvSpPr>
        <p:spPr>
          <a:xfrm rot="5400000">
            <a:off x="8827128" y="243739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/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400+200+360=960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8150AD0-738E-4BD2-B95C-9237B72D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2702134"/>
                <a:ext cx="31836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791D8F73-E835-4319-B967-7906F0D3984C}"/>
              </a:ext>
            </a:extLst>
          </p:cNvPr>
          <p:cNvSpPr txBox="1"/>
          <p:nvPr/>
        </p:nvSpPr>
        <p:spPr>
          <a:xfrm rot="19212975">
            <a:off x="3778054" y="1877273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4D1BBB44-6C5B-47BB-8CA9-E98014104DAD}"/>
              </a:ext>
            </a:extLst>
          </p:cNvPr>
          <p:cNvSpPr/>
          <p:nvPr/>
        </p:nvSpPr>
        <p:spPr>
          <a:xfrm rot="1922434">
            <a:off x="4112615" y="3942386"/>
            <a:ext cx="2006182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Extensive=F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8EC24F9-566F-40B2-9906-81C5EDDB7F8F}"/>
              </a:ext>
            </a:extLst>
          </p:cNvPr>
          <p:cNvSpPr txBox="1"/>
          <p:nvPr/>
        </p:nvSpPr>
        <p:spPr>
          <a:xfrm rot="1892860">
            <a:off x="3739005" y="434751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19AB47-FD14-4E92-AD4F-CEE3D301829F}"/>
              </a:ext>
            </a:extLst>
          </p:cNvPr>
          <p:cNvSpPr txBox="1"/>
          <p:nvPr/>
        </p:nvSpPr>
        <p:spPr>
          <a:xfrm>
            <a:off x="7833328" y="9045674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/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D92E376-91A1-4163-8C3C-0B180F24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51" y="-191396"/>
                <a:ext cx="833562" cy="584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/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F8D5AD4-207B-42F7-ABE4-D208FC02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18" y="519558"/>
                <a:ext cx="833562" cy="584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19C778-89AC-4BC9-8908-60DC0EB1D5A0}"/>
              </a:ext>
            </a:extLst>
          </p:cNvPr>
          <p:cNvSpPr txBox="1"/>
          <p:nvPr/>
        </p:nvSpPr>
        <p:spPr>
          <a:xfrm>
            <a:off x="-1497679" y="2723786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200/3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2CA90C7-B689-4DAC-8F68-16E2B4C904B6}"/>
              </a:ext>
            </a:extLst>
          </p:cNvPr>
          <p:cNvSpPr txBox="1"/>
          <p:nvPr/>
        </p:nvSpPr>
        <p:spPr>
          <a:xfrm>
            <a:off x="569162" y="5253607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90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72F564C-3D4A-40C2-B55A-839FC87550B8}"/>
              </a:ext>
            </a:extLst>
          </p:cNvPr>
          <p:cNvSpPr txBox="1"/>
          <p:nvPr/>
        </p:nvSpPr>
        <p:spPr>
          <a:xfrm>
            <a:off x="3977791" y="3116354"/>
            <a:ext cx="249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22D45E3-41EB-4C01-B501-A8715BDD92D9}"/>
              </a:ext>
            </a:extLst>
          </p:cNvPr>
          <p:cNvSpPr txBox="1"/>
          <p:nvPr/>
        </p:nvSpPr>
        <p:spPr>
          <a:xfrm>
            <a:off x="7720087" y="-2489007"/>
            <a:ext cx="189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3F5F7FE-62C5-4164-8D6F-EC6C723ABBF3}"/>
              </a:ext>
            </a:extLst>
          </p:cNvPr>
          <p:cNvSpPr txBox="1"/>
          <p:nvPr/>
        </p:nvSpPr>
        <p:spPr>
          <a:xfrm>
            <a:off x="1610722" y="2685219"/>
            <a:ext cx="1890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40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FD01CCE-0CE3-4B59-80E8-7522333D992A}"/>
              </a:ext>
            </a:extLst>
          </p:cNvPr>
          <p:cNvSpPr/>
          <p:nvPr/>
        </p:nvSpPr>
        <p:spPr>
          <a:xfrm>
            <a:off x="7735029" y="4657829"/>
            <a:ext cx="1269732" cy="1273934"/>
          </a:xfrm>
          <a:custGeom>
            <a:avLst/>
            <a:gdLst>
              <a:gd name="connsiteX0" fmla="*/ 988552 w 1269732"/>
              <a:gd name="connsiteY0" fmla="*/ 0 h 1273934"/>
              <a:gd name="connsiteX1" fmla="*/ 1187780 w 1269732"/>
              <a:gd name="connsiteY1" fmla="*/ 20270 h 1273934"/>
              <a:gd name="connsiteX2" fmla="*/ 1223082 w 1269732"/>
              <a:gd name="connsiteY2" fmla="*/ 29431 h 1273934"/>
              <a:gd name="connsiteX3" fmla="*/ 1269732 w 1269732"/>
              <a:gd name="connsiteY3" fmla="*/ 148972 h 1273934"/>
              <a:gd name="connsiteX4" fmla="*/ 1005962 w 1269732"/>
              <a:gd name="connsiteY4" fmla="*/ 1204049 h 1273934"/>
              <a:gd name="connsiteX5" fmla="*/ 39229 w 1269732"/>
              <a:gd name="connsiteY5" fmla="*/ 1273934 h 1273934"/>
              <a:gd name="connsiteX6" fmla="*/ 20084 w 1269732"/>
              <a:gd name="connsiteY6" fmla="*/ 1198786 h 1273934"/>
              <a:gd name="connsiteX7" fmla="*/ 0 w 1269732"/>
              <a:gd name="connsiteY7" fmla="*/ 997712 h 1273934"/>
              <a:gd name="connsiteX8" fmla="*/ 988552 w 1269732"/>
              <a:gd name="connsiteY8" fmla="*/ 0 h 12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9732" h="1273934">
                <a:moveTo>
                  <a:pt x="988552" y="0"/>
                </a:moveTo>
                <a:cubicBezTo>
                  <a:pt x="1056797" y="0"/>
                  <a:pt x="1123427" y="6980"/>
                  <a:pt x="1187780" y="20270"/>
                </a:cubicBezTo>
                <a:lnTo>
                  <a:pt x="1223082" y="29431"/>
                </a:lnTo>
                <a:lnTo>
                  <a:pt x="1269732" y="148972"/>
                </a:lnTo>
                <a:lnTo>
                  <a:pt x="1005962" y="1204049"/>
                </a:lnTo>
                <a:lnTo>
                  <a:pt x="39229" y="1273934"/>
                </a:lnTo>
                <a:lnTo>
                  <a:pt x="20084" y="1198786"/>
                </a:lnTo>
                <a:cubicBezTo>
                  <a:pt x="6916" y="1133837"/>
                  <a:pt x="0" y="1066590"/>
                  <a:pt x="0" y="997712"/>
                </a:cubicBezTo>
                <a:cubicBezTo>
                  <a:pt x="0" y="446691"/>
                  <a:pt x="442590" y="0"/>
                  <a:pt x="9885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32CBFEA7-C5EE-4D44-B1BE-B25DC8C836DB}"/>
              </a:ext>
            </a:extLst>
          </p:cNvPr>
          <p:cNvSpPr/>
          <p:nvPr/>
        </p:nvSpPr>
        <p:spPr>
          <a:xfrm>
            <a:off x="8737960" y="4687401"/>
            <a:ext cx="978410" cy="1556360"/>
          </a:xfrm>
          <a:custGeom>
            <a:avLst/>
            <a:gdLst>
              <a:gd name="connsiteX0" fmla="*/ 222467 w 978410"/>
              <a:gd name="connsiteY0" fmla="*/ 0 h 1556360"/>
              <a:gd name="connsiteX1" fmla="*/ 283823 w 978410"/>
              <a:gd name="connsiteY1" fmla="*/ 15922 h 1556360"/>
              <a:gd name="connsiteX2" fmla="*/ 978410 w 978410"/>
              <a:gd name="connsiteY2" fmla="*/ 968779 h 1556360"/>
              <a:gd name="connsiteX3" fmla="*/ 809581 w 978410"/>
              <a:gd name="connsiteY3" fmla="*/ 1526609 h 1556360"/>
              <a:gd name="connsiteX4" fmla="*/ 785260 w 978410"/>
              <a:gd name="connsiteY4" fmla="*/ 1556360 h 1556360"/>
              <a:gd name="connsiteX5" fmla="*/ 0 w 978410"/>
              <a:gd name="connsiteY5" fmla="*/ 1161869 h 1556360"/>
              <a:gd name="connsiteX6" fmla="*/ 262128 w 978410"/>
              <a:gd name="connsiteY6" fmla="*/ 101165 h 15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10" h="1556360">
                <a:moveTo>
                  <a:pt x="222467" y="0"/>
                </a:moveTo>
                <a:lnTo>
                  <a:pt x="283823" y="15922"/>
                </a:lnTo>
                <a:cubicBezTo>
                  <a:pt x="686232" y="142244"/>
                  <a:pt x="978410" y="521074"/>
                  <a:pt x="978410" y="968779"/>
                </a:cubicBezTo>
                <a:cubicBezTo>
                  <a:pt x="978410" y="1175412"/>
                  <a:pt x="916171" y="1367373"/>
                  <a:pt x="809581" y="1526609"/>
                </a:cubicBezTo>
                <a:lnTo>
                  <a:pt x="785260" y="1556360"/>
                </a:lnTo>
                <a:lnTo>
                  <a:pt x="0" y="1161869"/>
                </a:lnTo>
                <a:lnTo>
                  <a:pt x="262128" y="1011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3CBDCE5C-AEC4-49AB-8D35-5FA56F2CDF16}"/>
              </a:ext>
            </a:extLst>
          </p:cNvPr>
          <p:cNvSpPr/>
          <p:nvPr/>
        </p:nvSpPr>
        <p:spPr>
          <a:xfrm>
            <a:off x="7769338" y="5848568"/>
            <a:ext cx="1750523" cy="810718"/>
          </a:xfrm>
          <a:custGeom>
            <a:avLst/>
            <a:gdLst>
              <a:gd name="connsiteX0" fmla="*/ 958140 w 1750523"/>
              <a:gd name="connsiteY0" fmla="*/ 0 h 810718"/>
              <a:gd name="connsiteX1" fmla="*/ 1750523 w 1750523"/>
              <a:gd name="connsiteY1" fmla="*/ 399477 h 810718"/>
              <a:gd name="connsiteX2" fmla="*/ 1653226 w 1750523"/>
              <a:gd name="connsiteY2" fmla="*/ 518495 h 810718"/>
              <a:gd name="connsiteX3" fmla="*/ 954214 w 1750523"/>
              <a:gd name="connsiteY3" fmla="*/ 810718 h 810718"/>
              <a:gd name="connsiteX4" fmla="*/ 10105 w 1750523"/>
              <a:gd name="connsiteY4" fmla="*/ 109695 h 810718"/>
              <a:gd name="connsiteX5" fmla="*/ 0 w 1750523"/>
              <a:gd name="connsiteY5" fmla="*/ 70030 h 81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523" h="810718">
                <a:moveTo>
                  <a:pt x="958140" y="0"/>
                </a:moveTo>
                <a:lnTo>
                  <a:pt x="1750523" y="399477"/>
                </a:lnTo>
                <a:lnTo>
                  <a:pt x="1653226" y="518495"/>
                </a:lnTo>
                <a:cubicBezTo>
                  <a:pt x="1474333" y="699046"/>
                  <a:pt x="1227195" y="810718"/>
                  <a:pt x="954214" y="810718"/>
                </a:cubicBezTo>
                <a:cubicBezTo>
                  <a:pt x="510620" y="810718"/>
                  <a:pt x="135267" y="515832"/>
                  <a:pt x="10105" y="109695"/>
                </a:cubicBezTo>
                <a:lnTo>
                  <a:pt x="0" y="700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9116A4E-AE49-4DF2-9C72-023485BEE141}"/>
              </a:ext>
            </a:extLst>
          </p:cNvPr>
          <p:cNvCxnSpPr>
            <a:cxnSpLocks/>
          </p:cNvCxnSpPr>
          <p:nvPr/>
        </p:nvCxnSpPr>
        <p:spPr>
          <a:xfrm flipH="1" flipV="1">
            <a:off x="7517534" y="4474872"/>
            <a:ext cx="467360" cy="51245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4055693E-FA5C-4F5D-B725-64BA4E5F626F}"/>
              </a:ext>
            </a:extLst>
          </p:cNvPr>
          <p:cNvCxnSpPr>
            <a:cxnSpLocks/>
          </p:cNvCxnSpPr>
          <p:nvPr/>
        </p:nvCxnSpPr>
        <p:spPr>
          <a:xfrm flipV="1">
            <a:off x="9675801" y="5038072"/>
            <a:ext cx="595164" cy="281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0F5BAE8-A2D4-44FB-8475-B263AE1F7206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8723552" y="6659286"/>
            <a:ext cx="0" cy="5178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/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C1347768-FE37-43D5-A4A9-F91FB74F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10" y="3709514"/>
                <a:ext cx="2177237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/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BFCD8C45-A848-4D30-A82A-66F22669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027" y="4361220"/>
                <a:ext cx="2324953" cy="676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/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90∗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4EBAACD-D2FE-4329-A9B1-6A6FAE16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864" y="7233334"/>
                <a:ext cx="1915506" cy="669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右大括弧 105">
            <a:extLst>
              <a:ext uri="{FF2B5EF4-FFF2-40B4-BE49-F238E27FC236}">
                <a16:creationId xmlns:a16="http://schemas.microsoft.com/office/drawing/2014/main" id="{ACD59973-DA13-44D5-83EF-778C07ABBBDB}"/>
              </a:ext>
            </a:extLst>
          </p:cNvPr>
          <p:cNvSpPr/>
          <p:nvPr/>
        </p:nvSpPr>
        <p:spPr>
          <a:xfrm rot="5400000">
            <a:off x="8827128" y="5757862"/>
            <a:ext cx="330014" cy="4487655"/>
          </a:xfrm>
          <a:prstGeom prst="rightBrace">
            <a:avLst>
              <a:gd name="adj1" fmla="val 0"/>
              <a:gd name="adj2" fmla="val 5206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/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A57FE9E3-8007-4CA9-BC6C-6F7EE075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15" y="8216257"/>
                <a:ext cx="3183635" cy="6705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/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E016E003-1BDD-435C-8100-CED5359A8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96" y="5115688"/>
                <a:ext cx="862416" cy="5781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/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71A49F97-F235-4CF0-8357-57F1CA6E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44" y="5247011"/>
                <a:ext cx="833562" cy="584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/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km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0CD97FF6-9B2C-4024-86D6-C34E8BC7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11" y="5957965"/>
                <a:ext cx="833562" cy="577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980A4B-AA91-41FD-83C5-6D3FDEDD70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0490450" y="2884937"/>
            <a:ext cx="2077470" cy="172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23331C03-6A2B-4729-89C0-391B3EAB6D03}"/>
              </a:ext>
            </a:extLst>
          </p:cNvPr>
          <p:cNvCxnSpPr>
            <a:cxnSpLocks/>
          </p:cNvCxnSpPr>
          <p:nvPr/>
        </p:nvCxnSpPr>
        <p:spPr>
          <a:xfrm flipV="1">
            <a:off x="12571378" y="2884938"/>
            <a:ext cx="0" cy="56666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734A71D7-ACD9-45F8-9F74-710A9FE4D113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10490450" y="8541420"/>
            <a:ext cx="2084387" cy="10121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/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46C52BE-D8B7-4F0E-BCCD-9FDE74A9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20" y="5518626"/>
                <a:ext cx="1479808" cy="7251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1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872422-0EBF-4015-896E-0641B9B0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826222"/>
            <a:ext cx="5036396" cy="32055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8B3ABE-CDDE-4BE8-A976-2D812673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76" y="1826222"/>
            <a:ext cx="5117676" cy="324441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926E86F-2FB7-4F92-800A-645D1A48DF8B}"/>
              </a:ext>
            </a:extLst>
          </p:cNvPr>
          <p:cNvSpPr txBox="1"/>
          <p:nvPr/>
        </p:nvSpPr>
        <p:spPr>
          <a:xfrm>
            <a:off x="131587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aggregating_zones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93801B-2CE3-4568-A0C6-603B8ADF21A7}"/>
              </a:ext>
            </a:extLst>
          </p:cNvPr>
          <p:cNvSpPr txBox="1"/>
          <p:nvPr/>
        </p:nvSpPr>
        <p:spPr>
          <a:xfrm>
            <a:off x="6619390" y="1145314"/>
            <a:ext cx="310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incongruent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41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2B8F38-3AD1-42BD-BFD0-9BA74169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08557"/>
              </p:ext>
            </p:extLst>
          </p:nvPr>
        </p:nvGraphicFramePr>
        <p:xfrm>
          <a:off x="312454" y="1231675"/>
          <a:ext cx="2300284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8097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C50202-8AB8-449A-ABF3-7B9AC5AA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30486"/>
              </p:ext>
            </p:extLst>
          </p:nvPr>
        </p:nvGraphicFramePr>
        <p:xfrm>
          <a:off x="76890" y="4443654"/>
          <a:ext cx="2821354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9588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5286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86616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6C308B12-A655-4FA1-B995-1AC5CEA65D05}"/>
              </a:ext>
            </a:extLst>
          </p:cNvPr>
          <p:cNvSpPr/>
          <p:nvPr/>
        </p:nvSpPr>
        <p:spPr>
          <a:xfrm>
            <a:off x="3041650" y="2301968"/>
            <a:ext cx="1856023" cy="18560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CA42B3-158C-4970-8178-44D9E6D0F1C9}"/>
              </a:ext>
            </a:extLst>
          </p:cNvPr>
          <p:cNvSpPr/>
          <p:nvPr/>
        </p:nvSpPr>
        <p:spPr>
          <a:xfrm>
            <a:off x="3734353" y="2888252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8F066C-3881-45EC-9FCD-300A29710A52}"/>
              </a:ext>
            </a:extLst>
          </p:cNvPr>
          <p:cNvSpPr/>
          <p:nvPr/>
        </p:nvSpPr>
        <p:spPr>
          <a:xfrm>
            <a:off x="4142785" y="3686828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EE0D4A2-8D11-4FF8-B79C-70084A7F89F6}"/>
              </a:ext>
            </a:extLst>
          </p:cNvPr>
          <p:cNvSpPr/>
          <p:nvPr/>
        </p:nvSpPr>
        <p:spPr>
          <a:xfrm>
            <a:off x="4762095" y="2143486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28F9C5-8719-40B6-B0B0-290AE3AAADB1}"/>
              </a:ext>
            </a:extLst>
          </p:cNvPr>
          <p:cNvSpPr/>
          <p:nvPr/>
        </p:nvSpPr>
        <p:spPr>
          <a:xfrm>
            <a:off x="4448755" y="3023850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0F58707-8305-48DA-9D7F-D915C6AC2BE4}"/>
              </a:ext>
            </a:extLst>
          </p:cNvPr>
          <p:cNvSpPr/>
          <p:nvPr/>
        </p:nvSpPr>
        <p:spPr>
          <a:xfrm>
            <a:off x="3278323" y="2222727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D39B66-4FBF-442E-B5C9-AC8C8744EFE6}"/>
              </a:ext>
            </a:extLst>
          </p:cNvPr>
          <p:cNvSpPr/>
          <p:nvPr/>
        </p:nvSpPr>
        <p:spPr>
          <a:xfrm>
            <a:off x="3604818" y="4244069"/>
            <a:ext cx="129279" cy="1292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863E5-3FFA-42C4-8032-6BABFE7120DA}"/>
              </a:ext>
            </a:extLst>
          </p:cNvPr>
          <p:cNvSpPr txBox="1"/>
          <p:nvPr/>
        </p:nvSpPr>
        <p:spPr>
          <a:xfrm>
            <a:off x="3198182" y="1858930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8139DD-48D7-460B-A08E-C9411F52436E}"/>
              </a:ext>
            </a:extLst>
          </p:cNvPr>
          <p:cNvSpPr txBox="1"/>
          <p:nvPr/>
        </p:nvSpPr>
        <p:spPr>
          <a:xfrm>
            <a:off x="3654212" y="2583559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CE2381-36B4-44A7-8F85-3EFD5F85AC8D}"/>
              </a:ext>
            </a:extLst>
          </p:cNvPr>
          <p:cNvSpPr txBox="1"/>
          <p:nvPr/>
        </p:nvSpPr>
        <p:spPr>
          <a:xfrm>
            <a:off x="3587509" y="4308708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C7304-291F-47D2-B711-95C94759D5CC}"/>
              </a:ext>
            </a:extLst>
          </p:cNvPr>
          <p:cNvSpPr txBox="1"/>
          <p:nvPr/>
        </p:nvSpPr>
        <p:spPr>
          <a:xfrm>
            <a:off x="3904806" y="3446774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7215E9-AC80-44AE-8C3E-1B65D20F01AA}"/>
              </a:ext>
            </a:extLst>
          </p:cNvPr>
          <p:cNvSpPr txBox="1"/>
          <p:nvPr/>
        </p:nvSpPr>
        <p:spPr>
          <a:xfrm>
            <a:off x="4389188" y="2688607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EF4B78-6E13-4CF9-AD11-06781401B001}"/>
              </a:ext>
            </a:extLst>
          </p:cNvPr>
          <p:cNvSpPr txBox="1"/>
          <p:nvPr/>
        </p:nvSpPr>
        <p:spPr>
          <a:xfrm>
            <a:off x="4513394" y="1932636"/>
            <a:ext cx="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AC8DD7-253D-4C94-A8D1-E417931E740C}"/>
              </a:ext>
            </a:extLst>
          </p:cNvPr>
          <p:cNvSpPr txBox="1"/>
          <p:nvPr/>
        </p:nvSpPr>
        <p:spPr>
          <a:xfrm>
            <a:off x="3262822" y="3305032"/>
            <a:ext cx="28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FCE2671-EAA0-4735-8372-AC108DB994C3}"/>
              </a:ext>
            </a:extLst>
          </p:cNvPr>
          <p:cNvSpPr/>
          <p:nvPr/>
        </p:nvSpPr>
        <p:spPr>
          <a:xfrm rot="19423480">
            <a:off x="5099925" y="2093691"/>
            <a:ext cx="1730359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B2390B5-3682-434F-AEB5-7B7982779A59}"/>
              </a:ext>
            </a:extLst>
          </p:cNvPr>
          <p:cNvSpPr/>
          <p:nvPr/>
        </p:nvSpPr>
        <p:spPr>
          <a:xfrm rot="1922434">
            <a:off x="5119630" y="3694286"/>
            <a:ext cx="1700224" cy="8107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A0F4BC-8359-48FE-992A-A81FFE3B2769}"/>
              </a:ext>
            </a:extLst>
          </p:cNvPr>
          <p:cNvSpPr txBox="1"/>
          <p:nvPr/>
        </p:nvSpPr>
        <p:spPr>
          <a:xfrm>
            <a:off x="926947" y="770752"/>
            <a:ext cx="1071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endParaRPr lang="zh-TW" altLang="en-US" sz="16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2B468-A379-4B55-A1EF-DB118D3C9919}"/>
              </a:ext>
            </a:extLst>
          </p:cNvPr>
          <p:cNvSpPr txBox="1"/>
          <p:nvPr/>
        </p:nvSpPr>
        <p:spPr>
          <a:xfrm>
            <a:off x="337425" y="3921029"/>
            <a:ext cx="2300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</a:t>
            </a:r>
            <a:endParaRPr lang="zh-TW" altLang="en-US" sz="1600" b="1" dirty="0"/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8CD769B7-76AE-4BAB-B621-BCF9F5835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74177"/>
              </p:ext>
            </p:extLst>
          </p:nvPr>
        </p:nvGraphicFramePr>
        <p:xfrm>
          <a:off x="6911710" y="1231675"/>
          <a:ext cx="230028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589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786053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5764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AEF2678A-B670-4908-8CC2-1A24B8A9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18609"/>
              </p:ext>
            </p:extLst>
          </p:nvPr>
        </p:nvGraphicFramePr>
        <p:xfrm>
          <a:off x="6918697" y="3930447"/>
          <a:ext cx="527330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4097">
                  <a:extLst>
                    <a:ext uri="{9D8B030D-6E8A-4147-A177-3AD203B41FA5}">
                      <a16:colId xmlns:a16="http://schemas.microsoft.com/office/drawing/2014/main" val="3618091409"/>
                    </a:ext>
                  </a:extLst>
                </a:gridCol>
                <a:gridCol w="932394">
                  <a:extLst>
                    <a:ext uri="{9D8B030D-6E8A-4147-A177-3AD203B41FA5}">
                      <a16:colId xmlns:a16="http://schemas.microsoft.com/office/drawing/2014/main" val="2492149612"/>
                    </a:ext>
                  </a:extLst>
                </a:gridCol>
                <a:gridCol w="771982">
                  <a:extLst>
                    <a:ext uri="{9D8B030D-6E8A-4147-A177-3AD203B41FA5}">
                      <a16:colId xmlns:a16="http://schemas.microsoft.com/office/drawing/2014/main" val="2664549469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4173889824"/>
                    </a:ext>
                  </a:extLst>
                </a:gridCol>
                <a:gridCol w="1021385">
                  <a:extLst>
                    <a:ext uri="{9D8B030D-6E8A-4147-A177-3AD203B41FA5}">
                      <a16:colId xmlns:a16="http://schemas.microsoft.com/office/drawing/2014/main" val="2223395408"/>
                    </a:ext>
                  </a:extLst>
                </a:gridCol>
                <a:gridCol w="802059">
                  <a:extLst>
                    <a:ext uri="{9D8B030D-6E8A-4147-A177-3AD203B41FA5}">
                      <a16:colId xmlns:a16="http://schemas.microsoft.com/office/drawing/2014/main" val="338426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Polygon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9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6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35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70231"/>
                  </a:ext>
                </a:extLst>
              </a:tr>
            </a:tbl>
          </a:graphicData>
        </a:graphic>
      </p:graphicFrame>
      <p:sp>
        <p:nvSpPr>
          <p:cNvPr id="29" name="右大括弧 28">
            <a:extLst>
              <a:ext uri="{FF2B5EF4-FFF2-40B4-BE49-F238E27FC236}">
                <a16:creationId xmlns:a16="http://schemas.microsoft.com/office/drawing/2014/main" id="{903D3236-D68C-48C3-BF3C-DA86646D1967}"/>
              </a:ext>
            </a:extLst>
          </p:cNvPr>
          <p:cNvSpPr/>
          <p:nvPr/>
        </p:nvSpPr>
        <p:spPr>
          <a:xfrm rot="16200000">
            <a:off x="8083026" y="2644156"/>
            <a:ext cx="104923" cy="2448822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BF2411CF-8375-479E-8BCC-7FF4ACD63A03}"/>
              </a:ext>
            </a:extLst>
          </p:cNvPr>
          <p:cNvSpPr/>
          <p:nvPr/>
        </p:nvSpPr>
        <p:spPr>
          <a:xfrm rot="16200000">
            <a:off x="10737751" y="2456731"/>
            <a:ext cx="104924" cy="2803574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E042F5-C168-453D-A299-DF43270CBCE1}"/>
              </a:ext>
            </a:extLst>
          </p:cNvPr>
          <p:cNvSpPr txBox="1"/>
          <p:nvPr/>
        </p:nvSpPr>
        <p:spPr>
          <a:xfrm>
            <a:off x="7202110" y="3379822"/>
            <a:ext cx="183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A3CB46C-BE08-4FDA-9AD5-17F49E28BE63}"/>
              </a:ext>
            </a:extLst>
          </p:cNvPr>
          <p:cNvSpPr txBox="1"/>
          <p:nvPr/>
        </p:nvSpPr>
        <p:spPr>
          <a:xfrm>
            <a:off x="9842380" y="3379822"/>
            <a:ext cx="2085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Polygon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  <p:sp>
        <p:nvSpPr>
          <p:cNvPr id="33" name="右大括弧 32">
            <a:extLst>
              <a:ext uri="{FF2B5EF4-FFF2-40B4-BE49-F238E27FC236}">
                <a16:creationId xmlns:a16="http://schemas.microsoft.com/office/drawing/2014/main" id="{ABA1C717-07A7-4D01-BF41-2FAE346D8B1D}"/>
              </a:ext>
            </a:extLst>
          </p:cNvPr>
          <p:cNvSpPr/>
          <p:nvPr/>
        </p:nvSpPr>
        <p:spPr>
          <a:xfrm rot="16200000">
            <a:off x="8008758" y="-7477"/>
            <a:ext cx="104922" cy="2300286"/>
          </a:xfrm>
          <a:prstGeom prst="rightBrac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B8CB43-F545-4AFC-841D-F76836C2F3BE}"/>
              </a:ext>
            </a:extLst>
          </p:cNvPr>
          <p:cNvSpPr txBox="1"/>
          <p:nvPr/>
        </p:nvSpPr>
        <p:spPr>
          <a:xfrm>
            <a:off x="6819162" y="630736"/>
            <a:ext cx="26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Attribute</a:t>
            </a:r>
            <a:endParaRPr lang="zh-TW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97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表格 4">
            <a:extLst>
              <a:ext uri="{FF2B5EF4-FFF2-40B4-BE49-F238E27FC236}">
                <a16:creationId xmlns:a16="http://schemas.microsoft.com/office/drawing/2014/main" id="{C21B6747-B03A-49BB-869D-933AB3A5C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83363"/>
              </p:ext>
            </p:extLst>
          </p:nvPr>
        </p:nvGraphicFramePr>
        <p:xfrm>
          <a:off x="5266193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BC65A0D-5947-4497-86DC-986128481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41329"/>
              </p:ext>
            </p:extLst>
          </p:nvPr>
        </p:nvGraphicFramePr>
        <p:xfrm>
          <a:off x="913030" y="837035"/>
          <a:ext cx="2707506" cy="274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34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3060920633"/>
                    </a:ext>
                  </a:extLst>
                </a:gridCol>
                <a:gridCol w="300834">
                  <a:extLst>
                    <a:ext uri="{9D8B030D-6E8A-4147-A177-3AD203B41FA5}">
                      <a16:colId xmlns:a16="http://schemas.microsoft.com/office/drawing/2014/main" val="2208366944"/>
                    </a:ext>
                  </a:extLst>
                </a:gridCol>
              </a:tblGrid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0467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9A8C75A6-9AE0-4319-BCC0-2D360377F0B9}"/>
              </a:ext>
            </a:extLst>
          </p:cNvPr>
          <p:cNvSpPr txBox="1"/>
          <p:nvPr/>
        </p:nvSpPr>
        <p:spPr>
          <a:xfrm>
            <a:off x="625772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CAA9D3-165A-400F-A93D-EF2396A720ED}"/>
              </a:ext>
            </a:extLst>
          </p:cNvPr>
          <p:cNvSpPr txBox="1"/>
          <p:nvPr/>
        </p:nvSpPr>
        <p:spPr>
          <a:xfrm>
            <a:off x="107281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62BDE4-39C2-4C83-881E-0045E5967DFF}"/>
              </a:ext>
            </a:extLst>
          </p:cNvPr>
          <p:cNvSpPr txBox="1"/>
          <p:nvPr/>
        </p:nvSpPr>
        <p:spPr>
          <a:xfrm>
            <a:off x="13823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1B9F7-389E-47F8-BB4D-FC67ECA07BB5}"/>
              </a:ext>
            </a:extLst>
          </p:cNvPr>
          <p:cNvSpPr txBox="1"/>
          <p:nvPr/>
        </p:nvSpPr>
        <p:spPr>
          <a:xfrm>
            <a:off x="168514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1A77A1-3F8D-40CB-A45F-EE91700689B5}"/>
              </a:ext>
            </a:extLst>
          </p:cNvPr>
          <p:cNvSpPr txBox="1"/>
          <p:nvPr/>
        </p:nvSpPr>
        <p:spPr>
          <a:xfrm>
            <a:off x="1969211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EEA6EE-48A1-44D7-97CA-1DADC134EAFF}"/>
              </a:ext>
            </a:extLst>
          </p:cNvPr>
          <p:cNvSpPr txBox="1"/>
          <p:nvPr/>
        </p:nvSpPr>
        <p:spPr>
          <a:xfrm>
            <a:off x="2278896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29AFFC-47D7-4156-A3F4-1FCBC4521FA7}"/>
              </a:ext>
            </a:extLst>
          </p:cNvPr>
          <p:cNvSpPr txBox="1"/>
          <p:nvPr/>
        </p:nvSpPr>
        <p:spPr>
          <a:xfrm>
            <a:off x="258174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ED78A0-5EBE-4369-9B4A-AFDBB3CD48C3}"/>
              </a:ext>
            </a:extLst>
          </p:cNvPr>
          <p:cNvSpPr txBox="1"/>
          <p:nvPr/>
        </p:nvSpPr>
        <p:spPr>
          <a:xfrm>
            <a:off x="581812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34B4B1-56A1-430B-B9E5-587E2C860450}"/>
              </a:ext>
            </a:extLst>
          </p:cNvPr>
          <p:cNvSpPr txBox="1"/>
          <p:nvPr/>
        </p:nvSpPr>
        <p:spPr>
          <a:xfrm>
            <a:off x="581812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F5C8B4-83BB-4377-992E-514C610C64C8}"/>
              </a:ext>
            </a:extLst>
          </p:cNvPr>
          <p:cNvSpPr txBox="1"/>
          <p:nvPr/>
        </p:nvSpPr>
        <p:spPr>
          <a:xfrm>
            <a:off x="581812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589D50D-9FB9-417D-8236-9A81A6345CB9}"/>
              </a:ext>
            </a:extLst>
          </p:cNvPr>
          <p:cNvSpPr txBox="1"/>
          <p:nvPr/>
        </p:nvSpPr>
        <p:spPr>
          <a:xfrm>
            <a:off x="581812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2034B9-0BCA-46A8-A322-0548A27C1E2F}"/>
              </a:ext>
            </a:extLst>
          </p:cNvPr>
          <p:cNvSpPr txBox="1"/>
          <p:nvPr/>
        </p:nvSpPr>
        <p:spPr>
          <a:xfrm>
            <a:off x="581812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67B595-9EFA-451A-81C3-0E15C0BCD866}"/>
              </a:ext>
            </a:extLst>
          </p:cNvPr>
          <p:cNvSpPr txBox="1"/>
          <p:nvPr/>
        </p:nvSpPr>
        <p:spPr>
          <a:xfrm>
            <a:off x="581812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5C9FC9-39A7-4FE8-8BCE-FACBD1FDD9BA}"/>
              </a:ext>
            </a:extLst>
          </p:cNvPr>
          <p:cNvSpPr txBox="1"/>
          <p:nvPr/>
        </p:nvSpPr>
        <p:spPr>
          <a:xfrm>
            <a:off x="2881183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BEC8265-1649-4990-BC63-1DFB924B803F}"/>
              </a:ext>
            </a:extLst>
          </p:cNvPr>
          <p:cNvSpPr txBox="1"/>
          <p:nvPr/>
        </p:nvSpPr>
        <p:spPr>
          <a:xfrm>
            <a:off x="319086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BBFBC3-A801-42D5-9CCB-3F3DB9FB187B}"/>
              </a:ext>
            </a:extLst>
          </p:cNvPr>
          <p:cNvSpPr txBox="1"/>
          <p:nvPr/>
        </p:nvSpPr>
        <p:spPr>
          <a:xfrm>
            <a:off x="349371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89A571D-CF76-4114-8B39-5FDB3DEAD67C}"/>
              </a:ext>
            </a:extLst>
          </p:cNvPr>
          <p:cNvSpPr txBox="1"/>
          <p:nvPr/>
        </p:nvSpPr>
        <p:spPr>
          <a:xfrm>
            <a:off x="581812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137C0F0-4DB6-4CC9-ADE1-A58CF3BD5231}"/>
              </a:ext>
            </a:extLst>
          </p:cNvPr>
          <p:cNvSpPr txBox="1"/>
          <p:nvPr/>
        </p:nvSpPr>
        <p:spPr>
          <a:xfrm>
            <a:off x="581812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E2A590-8327-43DF-B021-F3401BB55B7E}"/>
              </a:ext>
            </a:extLst>
          </p:cNvPr>
          <p:cNvSpPr txBox="1"/>
          <p:nvPr/>
        </p:nvSpPr>
        <p:spPr>
          <a:xfrm>
            <a:off x="581812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D42F2F-C4FB-4498-BCAB-A7069DDF3401}"/>
              </a:ext>
            </a:extLst>
          </p:cNvPr>
          <p:cNvSpPr/>
          <p:nvPr/>
        </p:nvSpPr>
        <p:spPr>
          <a:xfrm>
            <a:off x="1519052" y="1752601"/>
            <a:ext cx="1506088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B1B0AC-67ED-4065-830F-342288DE8093}"/>
              </a:ext>
            </a:extLst>
          </p:cNvPr>
          <p:cNvSpPr/>
          <p:nvPr/>
        </p:nvSpPr>
        <p:spPr>
          <a:xfrm>
            <a:off x="1811723" y="1152567"/>
            <a:ext cx="1804768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B38A661-B220-4DE9-8430-8A7B7A2C1F5F}"/>
              </a:ext>
            </a:extLst>
          </p:cNvPr>
          <p:cNvSpPr/>
          <p:nvPr/>
        </p:nvSpPr>
        <p:spPr>
          <a:xfrm>
            <a:off x="1212349" y="2668166"/>
            <a:ext cx="756862" cy="61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60D762-CBA8-454B-8A08-72F71E88D2F2}"/>
              </a:ext>
            </a:extLst>
          </p:cNvPr>
          <p:cNvSpPr/>
          <p:nvPr/>
        </p:nvSpPr>
        <p:spPr>
          <a:xfrm>
            <a:off x="1521057" y="2352635"/>
            <a:ext cx="757839" cy="30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3192D1C-87E8-4A26-8810-4003BF7AFE2B}"/>
              </a:ext>
            </a:extLst>
          </p:cNvPr>
          <p:cNvSpPr txBox="1"/>
          <p:nvPr/>
        </p:nvSpPr>
        <p:spPr>
          <a:xfrm>
            <a:off x="4962128" y="34905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316504A-F467-4A8C-BE93-387975E17712}"/>
              </a:ext>
            </a:extLst>
          </p:cNvPr>
          <p:cNvSpPr txBox="1"/>
          <p:nvPr/>
        </p:nvSpPr>
        <p:spPr>
          <a:xfrm>
            <a:off x="540916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35B1AF5-B54A-4CB8-906A-7787AE59ABDA}"/>
              </a:ext>
            </a:extLst>
          </p:cNvPr>
          <p:cNvSpPr txBox="1"/>
          <p:nvPr/>
        </p:nvSpPr>
        <p:spPr>
          <a:xfrm>
            <a:off x="571865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165C41E-2B64-4F0F-8345-6E6443B90FB1}"/>
              </a:ext>
            </a:extLst>
          </p:cNvPr>
          <p:cNvSpPr txBox="1"/>
          <p:nvPr/>
        </p:nvSpPr>
        <p:spPr>
          <a:xfrm>
            <a:off x="602150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5500203-B3CE-40A8-8B13-CB861CD56B2B}"/>
              </a:ext>
            </a:extLst>
          </p:cNvPr>
          <p:cNvSpPr txBox="1"/>
          <p:nvPr/>
        </p:nvSpPr>
        <p:spPr>
          <a:xfrm>
            <a:off x="6305567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E336986-5466-4125-B42D-138D5425557A}"/>
              </a:ext>
            </a:extLst>
          </p:cNvPr>
          <p:cNvSpPr txBox="1"/>
          <p:nvPr/>
        </p:nvSpPr>
        <p:spPr>
          <a:xfrm>
            <a:off x="6615252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F30954B-0957-468B-88BE-C0A6AD3CA078}"/>
              </a:ext>
            </a:extLst>
          </p:cNvPr>
          <p:cNvSpPr txBox="1"/>
          <p:nvPr/>
        </p:nvSpPr>
        <p:spPr>
          <a:xfrm>
            <a:off x="6918098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9CB173B-C4DA-4AE5-829A-AC53B7A5FD8C}"/>
              </a:ext>
            </a:extLst>
          </p:cNvPr>
          <p:cNvSpPr txBox="1"/>
          <p:nvPr/>
        </p:nvSpPr>
        <p:spPr>
          <a:xfrm>
            <a:off x="4918168" y="310808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55899FE-82CB-46E8-9344-1BF193CB9ED5}"/>
              </a:ext>
            </a:extLst>
          </p:cNvPr>
          <p:cNvSpPr txBox="1"/>
          <p:nvPr/>
        </p:nvSpPr>
        <p:spPr>
          <a:xfrm>
            <a:off x="4918168" y="28009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C16DD7-46FA-45D6-B877-0E1E01F01683}"/>
              </a:ext>
            </a:extLst>
          </p:cNvPr>
          <p:cNvSpPr txBox="1"/>
          <p:nvPr/>
        </p:nvSpPr>
        <p:spPr>
          <a:xfrm>
            <a:off x="4918168" y="25011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A35200D-3FA2-4428-8758-846E5A936A72}"/>
              </a:ext>
            </a:extLst>
          </p:cNvPr>
          <p:cNvSpPr txBox="1"/>
          <p:nvPr/>
        </p:nvSpPr>
        <p:spPr>
          <a:xfrm>
            <a:off x="4918168" y="21810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E0A80A2-2B32-42AA-AB6D-0D18AD5D201E}"/>
              </a:ext>
            </a:extLst>
          </p:cNvPr>
          <p:cNvSpPr txBox="1"/>
          <p:nvPr/>
        </p:nvSpPr>
        <p:spPr>
          <a:xfrm>
            <a:off x="4918168" y="18771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477F7B-DFA0-4025-82DD-4BED22B5B84D}"/>
              </a:ext>
            </a:extLst>
          </p:cNvPr>
          <p:cNvSpPr txBox="1"/>
          <p:nvPr/>
        </p:nvSpPr>
        <p:spPr>
          <a:xfrm>
            <a:off x="4918168" y="15657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28D19360-C50E-4B66-8B39-BD1E86B63113}"/>
              </a:ext>
            </a:extLst>
          </p:cNvPr>
          <p:cNvSpPr txBox="1"/>
          <p:nvPr/>
        </p:nvSpPr>
        <p:spPr>
          <a:xfrm>
            <a:off x="7217539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B3B4B10-8333-4D5A-8FC3-B0EE0A3BDDE2}"/>
              </a:ext>
            </a:extLst>
          </p:cNvPr>
          <p:cNvSpPr txBox="1"/>
          <p:nvPr/>
        </p:nvSpPr>
        <p:spPr>
          <a:xfrm>
            <a:off x="7527224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894C02-60B9-4173-B7EF-87B27060926A}"/>
              </a:ext>
            </a:extLst>
          </p:cNvPr>
          <p:cNvSpPr txBox="1"/>
          <p:nvPr/>
        </p:nvSpPr>
        <p:spPr>
          <a:xfrm>
            <a:off x="7830070" y="35345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A987D9C-8966-40D3-B083-1F0FF4A8896D}"/>
              </a:ext>
            </a:extLst>
          </p:cNvPr>
          <p:cNvSpPr txBox="1"/>
          <p:nvPr/>
        </p:nvSpPr>
        <p:spPr>
          <a:xfrm>
            <a:off x="4918168" y="12618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75FBD123-B6F2-47E7-9C87-5C9B7B3793D0}"/>
              </a:ext>
            </a:extLst>
          </p:cNvPr>
          <p:cNvSpPr txBox="1"/>
          <p:nvPr/>
        </p:nvSpPr>
        <p:spPr>
          <a:xfrm>
            <a:off x="4918168" y="9579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8913B68-87C5-4071-A6BC-E2A3C5470C84}"/>
              </a:ext>
            </a:extLst>
          </p:cNvPr>
          <p:cNvSpPr txBox="1"/>
          <p:nvPr/>
        </p:nvSpPr>
        <p:spPr>
          <a:xfrm>
            <a:off x="4918168" y="64666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2FA1B7B-A709-47F6-AE90-C1418782EE10}"/>
              </a:ext>
            </a:extLst>
          </p:cNvPr>
          <p:cNvSpPr/>
          <p:nvPr/>
        </p:nvSpPr>
        <p:spPr>
          <a:xfrm>
            <a:off x="5855408" y="1752601"/>
            <a:ext cx="1198747" cy="12176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CB99673-E39D-4770-A73C-7A6DFDF98AEA}"/>
              </a:ext>
            </a:extLst>
          </p:cNvPr>
          <p:cNvSpPr/>
          <p:nvPr/>
        </p:nvSpPr>
        <p:spPr>
          <a:xfrm>
            <a:off x="6148078" y="1152567"/>
            <a:ext cx="1808814" cy="6000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3B74CAE-B869-47E0-AA56-B7DF1A421256}"/>
              </a:ext>
            </a:extLst>
          </p:cNvPr>
          <p:cNvSpPr/>
          <p:nvPr/>
        </p:nvSpPr>
        <p:spPr>
          <a:xfrm>
            <a:off x="6148078" y="2068131"/>
            <a:ext cx="614700" cy="60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C490E55-4A28-40C0-848C-A714DCDF121F}"/>
              </a:ext>
            </a:extLst>
          </p:cNvPr>
          <p:cNvSpPr/>
          <p:nvPr/>
        </p:nvSpPr>
        <p:spPr>
          <a:xfrm>
            <a:off x="6615251" y="1296542"/>
            <a:ext cx="911973" cy="30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CE2449E-4F0F-461C-982D-1F30B0108081}"/>
              </a:ext>
            </a:extLst>
          </p:cNvPr>
          <p:cNvCxnSpPr>
            <a:cxnSpLocks/>
          </p:cNvCxnSpPr>
          <p:nvPr/>
        </p:nvCxnSpPr>
        <p:spPr>
          <a:xfrm flipV="1">
            <a:off x="6148078" y="1448492"/>
            <a:ext cx="904407" cy="30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AC2541F8-909B-44B1-BD18-8552865B7BA5}"/>
              </a:ext>
            </a:extLst>
          </p:cNvPr>
          <p:cNvSpPr/>
          <p:nvPr/>
        </p:nvSpPr>
        <p:spPr>
          <a:xfrm>
            <a:off x="7010451" y="1406458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C5F4316-E721-456B-8331-CDBDD877D9A6}"/>
              </a:ext>
            </a:extLst>
          </p:cNvPr>
          <p:cNvCxnSpPr>
            <a:cxnSpLocks/>
          </p:cNvCxnSpPr>
          <p:nvPr/>
        </p:nvCxnSpPr>
        <p:spPr>
          <a:xfrm flipV="1">
            <a:off x="5860388" y="2368148"/>
            <a:ext cx="594393" cy="5770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9D16BEED-AE6D-4FE3-9EFA-57E96CA23861}"/>
              </a:ext>
            </a:extLst>
          </p:cNvPr>
          <p:cNvSpPr/>
          <p:nvPr/>
        </p:nvSpPr>
        <p:spPr>
          <a:xfrm>
            <a:off x="6408897" y="231937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B60FFA74-B31A-4539-9973-88C270F6B0E3}"/>
              </a:ext>
            </a:extLst>
          </p:cNvPr>
          <p:cNvSpPr txBox="1"/>
          <p:nvPr/>
        </p:nvSpPr>
        <p:spPr>
          <a:xfrm rot="3112229">
            <a:off x="5909151" y="25867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9EABBEA-62A4-4521-B79F-63A95651B115}"/>
              </a:ext>
            </a:extLst>
          </p:cNvPr>
          <p:cNvSpPr txBox="1"/>
          <p:nvPr/>
        </p:nvSpPr>
        <p:spPr>
          <a:xfrm rot="3112229">
            <a:off x="6181173" y="2330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105A250C-AA50-45A2-A446-06EFE216D9AC}"/>
              </a:ext>
            </a:extLst>
          </p:cNvPr>
          <p:cNvSpPr txBox="1"/>
          <p:nvPr/>
        </p:nvSpPr>
        <p:spPr>
          <a:xfrm rot="4149606">
            <a:off x="6726171" y="1317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6949F1A-1508-4383-8173-4E2E9A576975}"/>
              </a:ext>
            </a:extLst>
          </p:cNvPr>
          <p:cNvSpPr txBox="1"/>
          <p:nvPr/>
        </p:nvSpPr>
        <p:spPr>
          <a:xfrm rot="4149606">
            <a:off x="6339772" y="14556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E444FB15-7919-4694-823A-EA155FFBD0BB}"/>
              </a:ext>
            </a:extLst>
          </p:cNvPr>
          <p:cNvSpPr/>
          <p:nvPr/>
        </p:nvSpPr>
        <p:spPr>
          <a:xfrm>
            <a:off x="3573251" y="1708386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C7F23DCB-DEF5-4C1F-A86C-7E1666AFBD70}"/>
              </a:ext>
            </a:extLst>
          </p:cNvPr>
          <p:cNvSpPr/>
          <p:nvPr/>
        </p:nvSpPr>
        <p:spPr>
          <a:xfrm>
            <a:off x="2237113" y="2614660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50EA7700-18B9-4C14-B403-ED0AAEC6CD07}"/>
              </a:ext>
            </a:extLst>
          </p:cNvPr>
          <p:cNvSpPr txBox="1"/>
          <p:nvPr/>
        </p:nvSpPr>
        <p:spPr>
          <a:xfrm>
            <a:off x="3561450" y="172206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(9,6)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6A9D332E-CE12-48A0-B373-B423F706C225}"/>
              </a:ext>
            </a:extLst>
          </p:cNvPr>
          <p:cNvSpPr txBox="1"/>
          <p:nvPr/>
        </p:nvSpPr>
        <p:spPr>
          <a:xfrm>
            <a:off x="2145235" y="263295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(4.5,3)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C4992310-5EF0-440B-95CC-9E92117AD5E9}"/>
              </a:ext>
            </a:extLst>
          </p:cNvPr>
          <p:cNvSpPr/>
          <p:nvPr/>
        </p:nvSpPr>
        <p:spPr>
          <a:xfrm>
            <a:off x="1473694" y="2928780"/>
            <a:ext cx="84068" cy="84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8D84D94E-594D-4ED1-B252-1D527FF1ABE0}"/>
              </a:ext>
            </a:extLst>
          </p:cNvPr>
          <p:cNvSpPr/>
          <p:nvPr/>
        </p:nvSpPr>
        <p:spPr>
          <a:xfrm>
            <a:off x="1175566" y="3239425"/>
            <a:ext cx="84068" cy="840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44F50613-BB88-4723-97D9-E3D30FFDB004}"/>
              </a:ext>
            </a:extLst>
          </p:cNvPr>
          <p:cNvSpPr txBox="1"/>
          <p:nvPr/>
        </p:nvSpPr>
        <p:spPr>
          <a:xfrm>
            <a:off x="1424166" y="29364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(2,2)</a:t>
            </a:r>
            <a:endParaRPr lang="zh-TW" altLang="en-US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87EEA62-1480-4684-AC13-DA68AACF2D04}"/>
              </a:ext>
            </a:extLst>
          </p:cNvPr>
          <p:cNvSpPr txBox="1"/>
          <p:nvPr/>
        </p:nvSpPr>
        <p:spPr>
          <a:xfrm>
            <a:off x="911915" y="325961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  <a:endParaRPr lang="zh-TW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3E78FD05-09BE-4C7D-A765-21D8B4842538}"/>
              </a:ext>
            </a:extLst>
          </p:cNvPr>
          <p:cNvCxnSpPr/>
          <p:nvPr/>
        </p:nvCxnSpPr>
        <p:spPr>
          <a:xfrm rot="10800000" flipV="1">
            <a:off x="2278897" y="1735064"/>
            <a:ext cx="1336389" cy="921629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弧形 106">
            <a:extLst>
              <a:ext uri="{FF2B5EF4-FFF2-40B4-BE49-F238E27FC236}">
                <a16:creationId xmlns:a16="http://schemas.microsoft.com/office/drawing/2014/main" id="{E6F2A607-77D4-41AC-973C-40B002B95FAD}"/>
              </a:ext>
            </a:extLst>
          </p:cNvPr>
          <p:cNvCxnSpPr>
            <a:cxnSpLocks/>
          </p:cNvCxnSpPr>
          <p:nvPr/>
        </p:nvCxnSpPr>
        <p:spPr>
          <a:xfrm rot="5400000">
            <a:off x="1224689" y="2985325"/>
            <a:ext cx="300751" cy="272437"/>
          </a:xfrm>
          <a:prstGeom prst="curvedConnector3">
            <a:avLst/>
          </a:prstGeom>
          <a:ln>
            <a:gradFill>
              <a:gsLst>
                <a:gs pos="0">
                  <a:srgbClr val="002060"/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A63031AA-E192-4F0E-823D-F9681933DA9D}"/>
              </a:ext>
            </a:extLst>
          </p:cNvPr>
          <p:cNvSpPr txBox="1"/>
          <p:nvPr/>
        </p:nvSpPr>
        <p:spPr>
          <a:xfrm>
            <a:off x="1267240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Scaling</a:t>
            </a:r>
            <a:endParaRPr lang="zh-TW" altLang="en-US" sz="1400" b="1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B30F1652-565A-4F00-A63A-231FD0F5DFE4}"/>
              </a:ext>
            </a:extLst>
          </p:cNvPr>
          <p:cNvSpPr txBox="1"/>
          <p:nvPr/>
        </p:nvSpPr>
        <p:spPr>
          <a:xfrm>
            <a:off x="5611052" y="292703"/>
            <a:ext cx="1978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Scaling</a:t>
            </a:r>
            <a:endParaRPr lang="zh-TW" altLang="en-US" sz="1400" b="1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F82B6A6-F2F0-4E8F-AC13-99EB2E6EC9BE}"/>
              </a:ext>
            </a:extLst>
          </p:cNvPr>
          <p:cNvSpPr txBox="1"/>
          <p:nvPr/>
        </p:nvSpPr>
        <p:spPr>
          <a:xfrm>
            <a:off x="2673578" y="2052118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3823BF2-0B4D-497B-B6A3-EF6F76E16EC2}"/>
              </a:ext>
            </a:extLst>
          </p:cNvPr>
          <p:cNvSpPr txBox="1"/>
          <p:nvPr/>
        </p:nvSpPr>
        <p:spPr>
          <a:xfrm>
            <a:off x="1172949" y="29292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÷</a:t>
            </a:r>
            <a:r>
              <a:rPr lang="en-US" altLang="zh-TW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/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A5BBEDD9-CABF-4143-B044-B410BEDD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13" y="3983429"/>
                <a:ext cx="2773828" cy="579133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/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𝒑𝒐𝒊𝒏</m:t>
                      </m:r>
                      <m:sSub>
                        <m:sSub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𝒑𝒐𝒊𝒏</m:t>
                          </m:r>
                          <m:sSub>
                            <m:sSubPr>
                              <m:ctrlP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b>
                          </m:sSub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𝒄𝒆𝒏𝒕𝒓𝒐𝒊𝒅</m:t>
                          </m:r>
                        </m:e>
                      </m:d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𝒇𝒂𝒄𝒕𝒐𝒓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𝒄𝒆𝒏𝒕𝒓𝒐𝒊𝒅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80483536-A189-4D1A-AF37-3A25B48DB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01" y="3979290"/>
                <a:ext cx="4941644" cy="579133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707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4242C0C6-A0B7-4901-B81A-728846E2BF71}"/>
              </a:ext>
            </a:extLst>
          </p:cNvPr>
          <p:cNvSpPr/>
          <p:nvPr/>
        </p:nvSpPr>
        <p:spPr>
          <a:xfrm>
            <a:off x="4654965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FDCE79D-875C-44AE-B863-087CECFC0F65}"/>
              </a:ext>
            </a:extLst>
          </p:cNvPr>
          <p:cNvSpPr/>
          <p:nvPr/>
        </p:nvSpPr>
        <p:spPr>
          <a:xfrm>
            <a:off x="4646172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58AAE8-6C15-417E-9ABA-B10C96E98B3A}"/>
              </a:ext>
            </a:extLst>
          </p:cNvPr>
          <p:cNvSpPr/>
          <p:nvPr/>
        </p:nvSpPr>
        <p:spPr>
          <a:xfrm>
            <a:off x="4936319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0B15763-3974-4B93-81AE-F82A12DA3515}"/>
              </a:ext>
            </a:extLst>
          </p:cNvPr>
          <p:cNvSpPr/>
          <p:nvPr/>
        </p:nvSpPr>
        <p:spPr>
          <a:xfrm>
            <a:off x="6404635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838173A-DDE1-4570-91D6-AEBF09F5CD45}"/>
              </a:ext>
            </a:extLst>
          </p:cNvPr>
          <p:cNvSpPr/>
          <p:nvPr/>
        </p:nvSpPr>
        <p:spPr>
          <a:xfrm>
            <a:off x="6000188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38E36AA-866E-44EB-8C94-00672F9BC2A2}"/>
              </a:ext>
            </a:extLst>
          </p:cNvPr>
          <p:cNvSpPr/>
          <p:nvPr/>
        </p:nvSpPr>
        <p:spPr>
          <a:xfrm>
            <a:off x="5965018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438F641-C919-4180-A3EF-F4FFEBE04BFA}"/>
              </a:ext>
            </a:extLst>
          </p:cNvPr>
          <p:cNvSpPr/>
          <p:nvPr/>
        </p:nvSpPr>
        <p:spPr>
          <a:xfrm>
            <a:off x="4764868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A199920-739C-4DC5-85DB-ED1AB6006A7D}"/>
              </a:ext>
            </a:extLst>
          </p:cNvPr>
          <p:cNvSpPr/>
          <p:nvPr/>
        </p:nvSpPr>
        <p:spPr>
          <a:xfrm>
            <a:off x="5784775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0671465-3396-4CD9-8455-676553275CEA}"/>
              </a:ext>
            </a:extLst>
          </p:cNvPr>
          <p:cNvSpPr/>
          <p:nvPr/>
        </p:nvSpPr>
        <p:spPr>
          <a:xfrm>
            <a:off x="8255413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7DE8863-9832-401E-9921-1A7DC099C0F7}"/>
              </a:ext>
            </a:extLst>
          </p:cNvPr>
          <p:cNvSpPr/>
          <p:nvPr/>
        </p:nvSpPr>
        <p:spPr>
          <a:xfrm>
            <a:off x="7578405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07642EE-7F93-4E44-A7D9-BC4EF561B07E}"/>
              </a:ext>
            </a:extLst>
          </p:cNvPr>
          <p:cNvSpPr/>
          <p:nvPr/>
        </p:nvSpPr>
        <p:spPr>
          <a:xfrm>
            <a:off x="7015698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218F2B1-D0FB-442F-A4A6-03B30179787B}"/>
              </a:ext>
            </a:extLst>
          </p:cNvPr>
          <p:cNvSpPr/>
          <p:nvPr/>
        </p:nvSpPr>
        <p:spPr>
          <a:xfrm>
            <a:off x="6642028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42F6427-28CB-4872-BE30-6783B5407C8F}"/>
              </a:ext>
            </a:extLst>
          </p:cNvPr>
          <p:cNvSpPr/>
          <p:nvPr/>
        </p:nvSpPr>
        <p:spPr>
          <a:xfrm>
            <a:off x="-499519" y="2383272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F4E3CC1-0B61-4ED0-B8CD-1C5D2D374712}"/>
              </a:ext>
            </a:extLst>
          </p:cNvPr>
          <p:cNvSpPr/>
          <p:nvPr/>
        </p:nvSpPr>
        <p:spPr>
          <a:xfrm>
            <a:off x="-209372" y="3271295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9E439B0-95AA-412B-A744-392A8AA24C5A}"/>
              </a:ext>
            </a:extLst>
          </p:cNvPr>
          <p:cNvSpPr/>
          <p:nvPr/>
        </p:nvSpPr>
        <p:spPr>
          <a:xfrm>
            <a:off x="1258944" y="3271294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811B624-7F7B-4BCE-B53C-B6F24258B32C}"/>
              </a:ext>
            </a:extLst>
          </p:cNvPr>
          <p:cNvSpPr/>
          <p:nvPr/>
        </p:nvSpPr>
        <p:spPr>
          <a:xfrm>
            <a:off x="854497" y="225578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7A10D78-D474-400C-9FEE-01CC21E9A75B}"/>
              </a:ext>
            </a:extLst>
          </p:cNvPr>
          <p:cNvSpPr/>
          <p:nvPr/>
        </p:nvSpPr>
        <p:spPr>
          <a:xfrm>
            <a:off x="819327" y="3838398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3D7457F-E0BC-44F2-BC46-387C5629192B}"/>
              </a:ext>
            </a:extLst>
          </p:cNvPr>
          <p:cNvSpPr/>
          <p:nvPr/>
        </p:nvSpPr>
        <p:spPr>
          <a:xfrm>
            <a:off x="-380823" y="436593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08B9ACF0-FC55-4179-9831-88BB474BF3B4}"/>
              </a:ext>
            </a:extLst>
          </p:cNvPr>
          <p:cNvSpPr/>
          <p:nvPr/>
        </p:nvSpPr>
        <p:spPr>
          <a:xfrm>
            <a:off x="639084" y="2869046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8CD75E6-0F0E-4D96-AE22-F70BEDEB7F40}"/>
              </a:ext>
            </a:extLst>
          </p:cNvPr>
          <p:cNvSpPr/>
          <p:nvPr/>
        </p:nvSpPr>
        <p:spPr>
          <a:xfrm>
            <a:off x="3109722" y="3069071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D2CC6C9-6621-412B-B52C-C668453D8592}"/>
              </a:ext>
            </a:extLst>
          </p:cNvPr>
          <p:cNvSpPr/>
          <p:nvPr/>
        </p:nvSpPr>
        <p:spPr>
          <a:xfrm>
            <a:off x="2432714" y="394830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C314839-CE29-4660-B537-A72639334BCB}"/>
              </a:ext>
            </a:extLst>
          </p:cNvPr>
          <p:cNvSpPr/>
          <p:nvPr/>
        </p:nvSpPr>
        <p:spPr>
          <a:xfrm>
            <a:off x="1870007" y="2633853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E3EE2A4-5880-44E6-B771-60C7D0E0495B}"/>
              </a:ext>
            </a:extLst>
          </p:cNvPr>
          <p:cNvSpPr/>
          <p:nvPr/>
        </p:nvSpPr>
        <p:spPr>
          <a:xfrm>
            <a:off x="1496337" y="1657907"/>
            <a:ext cx="237393" cy="2373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788A56D-5849-4BDE-98B9-5D392F8A8489}"/>
              </a:ext>
            </a:extLst>
          </p:cNvPr>
          <p:cNvSpPr/>
          <p:nvPr/>
        </p:nvSpPr>
        <p:spPr>
          <a:xfrm>
            <a:off x="9558802" y="1653511"/>
            <a:ext cx="3851031" cy="2936630"/>
          </a:xfrm>
          <a:custGeom>
            <a:avLst/>
            <a:gdLst>
              <a:gd name="connsiteX0" fmla="*/ 2074985 w 3851031"/>
              <a:gd name="connsiteY0" fmla="*/ 0 h 2936630"/>
              <a:gd name="connsiteX1" fmla="*/ 0 w 3851031"/>
              <a:gd name="connsiteY1" fmla="*/ 773723 h 2936630"/>
              <a:gd name="connsiteX2" fmla="*/ 123092 w 3851031"/>
              <a:gd name="connsiteY2" fmla="*/ 2936630 h 2936630"/>
              <a:gd name="connsiteX3" fmla="*/ 3077308 w 3851031"/>
              <a:gd name="connsiteY3" fmla="*/ 2523392 h 2936630"/>
              <a:gd name="connsiteX4" fmla="*/ 3851031 w 3851031"/>
              <a:gd name="connsiteY4" fmla="*/ 1521069 h 2936630"/>
              <a:gd name="connsiteX5" fmla="*/ 2162908 w 3851031"/>
              <a:gd name="connsiteY5" fmla="*/ 8792 h 29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1031" h="2936630">
                <a:moveTo>
                  <a:pt x="2074985" y="0"/>
                </a:moveTo>
                <a:lnTo>
                  <a:pt x="0" y="773723"/>
                </a:lnTo>
                <a:lnTo>
                  <a:pt x="123092" y="2936630"/>
                </a:lnTo>
                <a:lnTo>
                  <a:pt x="3077308" y="2523392"/>
                </a:lnTo>
                <a:lnTo>
                  <a:pt x="3851031" y="1521069"/>
                </a:lnTo>
                <a:lnTo>
                  <a:pt x="2162908" y="8792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37BC6220-AF47-4BFB-B025-89A4555C56DC}"/>
              </a:ext>
            </a:extLst>
          </p:cNvPr>
          <p:cNvSpPr/>
          <p:nvPr/>
        </p:nvSpPr>
        <p:spPr>
          <a:xfrm>
            <a:off x="3682085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A9345238-940B-46F8-A4CF-A5664ECF272B}"/>
              </a:ext>
            </a:extLst>
          </p:cNvPr>
          <p:cNvSpPr/>
          <p:nvPr/>
        </p:nvSpPr>
        <p:spPr>
          <a:xfrm>
            <a:off x="8713916" y="2869046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321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4E0090-8032-4EA6-B41E-18D2627705BC}"/>
              </a:ext>
            </a:extLst>
          </p:cNvPr>
          <p:cNvSpPr/>
          <p:nvPr/>
        </p:nvSpPr>
        <p:spPr>
          <a:xfrm>
            <a:off x="111760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394F945-519E-4D7D-ACFD-0D8E5CBB47FF}"/>
              </a:ext>
            </a:extLst>
          </p:cNvPr>
          <p:cNvSpPr/>
          <p:nvPr/>
        </p:nvSpPr>
        <p:spPr>
          <a:xfrm>
            <a:off x="326922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2AF1BA8-6EB3-4371-BD20-D1BF5A454477}"/>
              </a:ext>
            </a:extLst>
          </p:cNvPr>
          <p:cNvSpPr/>
          <p:nvPr/>
        </p:nvSpPr>
        <p:spPr>
          <a:xfrm>
            <a:off x="1936228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E3E1929-BC36-4586-A51E-39A68DBC59D4}"/>
              </a:ext>
            </a:extLst>
          </p:cNvPr>
          <p:cNvSpPr/>
          <p:nvPr/>
        </p:nvSpPr>
        <p:spPr>
          <a:xfrm>
            <a:off x="1036977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2415518-2BF9-4FB2-B34D-C21C2B769AFB}"/>
              </a:ext>
            </a:extLst>
          </p:cNvPr>
          <p:cNvSpPr/>
          <p:nvPr/>
        </p:nvSpPr>
        <p:spPr>
          <a:xfrm>
            <a:off x="489143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F97419B-F9B9-4F62-9C03-9A9F67F80006}"/>
              </a:ext>
            </a:extLst>
          </p:cNvPr>
          <p:cNvSpPr/>
          <p:nvPr/>
        </p:nvSpPr>
        <p:spPr>
          <a:xfrm>
            <a:off x="2307826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2AE1DFCF-46CC-4B2E-B96A-E65A9B1E7B38}"/>
              </a:ext>
            </a:extLst>
          </p:cNvPr>
          <p:cNvSpPr/>
          <p:nvPr/>
        </p:nvSpPr>
        <p:spPr>
          <a:xfrm>
            <a:off x="3189406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E691304F-1ED7-4A86-973C-244A4A44EF2E}"/>
              </a:ext>
            </a:extLst>
          </p:cNvPr>
          <p:cNvSpPr/>
          <p:nvPr/>
        </p:nvSpPr>
        <p:spPr>
          <a:xfrm>
            <a:off x="3404568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C5B0C09-9364-4911-BEB6-2C915FE72250}"/>
              </a:ext>
            </a:extLst>
          </p:cNvPr>
          <p:cNvSpPr/>
          <p:nvPr/>
        </p:nvSpPr>
        <p:spPr>
          <a:xfrm>
            <a:off x="5013874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BD5A15F4-9062-4596-A635-5ACA097273E5}"/>
              </a:ext>
            </a:extLst>
          </p:cNvPr>
          <p:cNvSpPr/>
          <p:nvPr/>
        </p:nvSpPr>
        <p:spPr>
          <a:xfrm>
            <a:off x="4114623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40DB7C1-8115-44F3-A83B-CAD06A733B33}"/>
              </a:ext>
            </a:extLst>
          </p:cNvPr>
          <p:cNvSpPr/>
          <p:nvPr/>
        </p:nvSpPr>
        <p:spPr>
          <a:xfrm>
            <a:off x="3566789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A866874-1348-4CB7-A21A-C539D158E353}"/>
              </a:ext>
            </a:extLst>
          </p:cNvPr>
          <p:cNvSpPr/>
          <p:nvPr/>
        </p:nvSpPr>
        <p:spPr>
          <a:xfrm>
            <a:off x="5385472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AE2ECFC1-8B35-48A9-9CEE-DD5AFB617D2F}"/>
              </a:ext>
            </a:extLst>
          </p:cNvPr>
          <p:cNvCxnSpPr>
            <a:cxnSpLocks/>
            <a:stCxn id="145" idx="5"/>
            <a:endCxn id="147" idx="1"/>
          </p:cNvCxnSpPr>
          <p:nvPr/>
        </p:nvCxnSpPr>
        <p:spPr>
          <a:xfrm>
            <a:off x="3549953" y="2202106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15B9E691-CF4E-42F0-B655-9DF81DF53396}"/>
              </a:ext>
            </a:extLst>
          </p:cNvPr>
          <p:cNvCxnSpPr>
            <a:cxnSpLocks/>
            <a:stCxn id="146" idx="4"/>
            <a:endCxn id="149" idx="1"/>
          </p:cNvCxnSpPr>
          <p:nvPr/>
        </p:nvCxnSpPr>
        <p:spPr>
          <a:xfrm>
            <a:off x="5099039" y="2168974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06A48441-8D1C-4587-AC5F-8A036E6DB302}"/>
              </a:ext>
            </a:extLst>
          </p:cNvPr>
          <p:cNvCxnSpPr>
            <a:cxnSpLocks/>
            <a:stCxn id="147" idx="5"/>
            <a:endCxn id="149" idx="2"/>
          </p:cNvCxnSpPr>
          <p:nvPr/>
        </p:nvCxnSpPr>
        <p:spPr>
          <a:xfrm>
            <a:off x="4260008" y="2978706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5124B89D-166A-45E5-BC74-0C9E7A135A7C}"/>
              </a:ext>
            </a:extLst>
          </p:cNvPr>
          <p:cNvCxnSpPr>
            <a:cxnSpLocks/>
            <a:stCxn id="148" idx="6"/>
            <a:endCxn id="149" idx="2"/>
          </p:cNvCxnSpPr>
          <p:nvPr/>
        </p:nvCxnSpPr>
        <p:spPr>
          <a:xfrm flipV="1">
            <a:off x="3737118" y="3661156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A5CD5426-0A4D-4452-AC68-5B8E2BB24CC5}"/>
              </a:ext>
            </a:extLst>
          </p:cNvPr>
          <p:cNvCxnSpPr>
            <a:cxnSpLocks/>
            <a:stCxn id="148" idx="0"/>
            <a:endCxn id="147" idx="3"/>
          </p:cNvCxnSpPr>
          <p:nvPr/>
        </p:nvCxnSpPr>
        <p:spPr>
          <a:xfrm flipV="1">
            <a:off x="3651954" y="2978706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7BFA86C4-CA27-4087-B28D-5A596C70FE22}"/>
              </a:ext>
            </a:extLst>
          </p:cNvPr>
          <p:cNvCxnSpPr>
            <a:cxnSpLocks/>
            <a:stCxn id="148" idx="0"/>
            <a:endCxn id="145" idx="4"/>
          </p:cNvCxnSpPr>
          <p:nvPr/>
        </p:nvCxnSpPr>
        <p:spPr>
          <a:xfrm flipH="1" flipV="1">
            <a:off x="3489733" y="2227050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A238A3F0-F804-48D8-929A-DA40C55B4646}"/>
              </a:ext>
            </a:extLst>
          </p:cNvPr>
          <p:cNvCxnSpPr>
            <a:cxnSpLocks/>
            <a:stCxn id="146" idx="2"/>
            <a:endCxn id="145" idx="6"/>
          </p:cNvCxnSpPr>
          <p:nvPr/>
        </p:nvCxnSpPr>
        <p:spPr>
          <a:xfrm flipH="1">
            <a:off x="3574897" y="2083810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4A0A94CE-6E22-4E9E-BDED-4200BC230F88}"/>
              </a:ext>
            </a:extLst>
          </p:cNvPr>
          <p:cNvCxnSpPr>
            <a:cxnSpLocks/>
            <a:stCxn id="146" idx="3"/>
            <a:endCxn id="147" idx="7"/>
          </p:cNvCxnSpPr>
          <p:nvPr/>
        </p:nvCxnSpPr>
        <p:spPr>
          <a:xfrm flipH="1">
            <a:off x="4260008" y="2144030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C60FD0B4-FDCC-43FA-8B0C-4774687393F2}"/>
              </a:ext>
            </a:extLst>
          </p:cNvPr>
          <p:cNvSpPr/>
          <p:nvPr/>
        </p:nvSpPr>
        <p:spPr>
          <a:xfrm>
            <a:off x="6264537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F63221FD-457D-4D16-8FF1-D38D171CE663}"/>
              </a:ext>
            </a:extLst>
          </p:cNvPr>
          <p:cNvSpPr/>
          <p:nvPr/>
        </p:nvSpPr>
        <p:spPr>
          <a:xfrm>
            <a:off x="6479699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6C065F42-5AA0-409B-9E23-EE22FEFF131D}"/>
              </a:ext>
            </a:extLst>
          </p:cNvPr>
          <p:cNvSpPr/>
          <p:nvPr/>
        </p:nvSpPr>
        <p:spPr>
          <a:xfrm>
            <a:off x="8089005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E1323EE6-A6A4-45D5-8E1F-986FD847874F}"/>
              </a:ext>
            </a:extLst>
          </p:cNvPr>
          <p:cNvSpPr/>
          <p:nvPr/>
        </p:nvSpPr>
        <p:spPr>
          <a:xfrm>
            <a:off x="7189754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14A62A7D-AED4-4A5F-BA14-7688EA1084A1}"/>
              </a:ext>
            </a:extLst>
          </p:cNvPr>
          <p:cNvSpPr/>
          <p:nvPr/>
        </p:nvSpPr>
        <p:spPr>
          <a:xfrm>
            <a:off x="6641920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9E5DCC9E-EBB1-4129-9B64-83A1E04C2F1B}"/>
              </a:ext>
            </a:extLst>
          </p:cNvPr>
          <p:cNvSpPr/>
          <p:nvPr/>
        </p:nvSpPr>
        <p:spPr>
          <a:xfrm>
            <a:off x="8460603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315D4296-9E29-4038-B003-82C7BC59BF4A}"/>
              </a:ext>
            </a:extLst>
          </p:cNvPr>
          <p:cNvCxnSpPr>
            <a:cxnSpLocks/>
            <a:stCxn id="167" idx="5"/>
            <a:endCxn id="169" idx="1"/>
          </p:cNvCxnSpPr>
          <p:nvPr/>
        </p:nvCxnSpPr>
        <p:spPr>
          <a:xfrm>
            <a:off x="6625084" y="2202106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A2AABB22-2F13-45B1-919D-288AFD8FEAD1}"/>
              </a:ext>
            </a:extLst>
          </p:cNvPr>
          <p:cNvCxnSpPr>
            <a:cxnSpLocks/>
            <a:stCxn id="168" idx="4"/>
            <a:endCxn id="171" idx="1"/>
          </p:cNvCxnSpPr>
          <p:nvPr/>
        </p:nvCxnSpPr>
        <p:spPr>
          <a:xfrm>
            <a:off x="8174170" y="2168974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D6466300-9759-41D6-8273-1834E125CC5D}"/>
              </a:ext>
            </a:extLst>
          </p:cNvPr>
          <p:cNvCxnSpPr>
            <a:cxnSpLocks/>
          </p:cNvCxnSpPr>
          <p:nvPr/>
        </p:nvCxnSpPr>
        <p:spPr>
          <a:xfrm flipV="1">
            <a:off x="7488975" y="2722307"/>
            <a:ext cx="1491116" cy="17663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2F32DCE3-4366-4569-857E-787486B70DF7}"/>
              </a:ext>
            </a:extLst>
          </p:cNvPr>
          <p:cNvCxnSpPr>
            <a:cxnSpLocks/>
            <a:stCxn id="169" idx="5"/>
            <a:endCxn id="171" idx="2"/>
          </p:cNvCxnSpPr>
          <p:nvPr/>
        </p:nvCxnSpPr>
        <p:spPr>
          <a:xfrm>
            <a:off x="7335139" y="2978706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接點 175">
            <a:extLst>
              <a:ext uri="{FF2B5EF4-FFF2-40B4-BE49-F238E27FC236}">
                <a16:creationId xmlns:a16="http://schemas.microsoft.com/office/drawing/2014/main" id="{578090C3-77A1-41A1-B23F-E35114B51281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 flipV="1">
            <a:off x="6812249" y="3661156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>
            <a:extLst>
              <a:ext uri="{FF2B5EF4-FFF2-40B4-BE49-F238E27FC236}">
                <a16:creationId xmlns:a16="http://schemas.microsoft.com/office/drawing/2014/main" id="{81D4796E-64CF-4212-ADBA-BB997A99EE05}"/>
              </a:ext>
            </a:extLst>
          </p:cNvPr>
          <p:cNvCxnSpPr>
            <a:cxnSpLocks/>
            <a:stCxn id="170" idx="0"/>
            <a:endCxn id="169" idx="3"/>
          </p:cNvCxnSpPr>
          <p:nvPr/>
        </p:nvCxnSpPr>
        <p:spPr>
          <a:xfrm flipV="1">
            <a:off x="6727085" y="2978706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29F9934C-75A0-4392-9B59-0483D1196BBE}"/>
              </a:ext>
            </a:extLst>
          </p:cNvPr>
          <p:cNvCxnSpPr>
            <a:cxnSpLocks/>
            <a:stCxn id="170" idx="0"/>
            <a:endCxn id="167" idx="4"/>
          </p:cNvCxnSpPr>
          <p:nvPr/>
        </p:nvCxnSpPr>
        <p:spPr>
          <a:xfrm flipH="1" flipV="1">
            <a:off x="6564864" y="2227050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F07FDD9A-6A6B-47ED-9C2E-B417385E8920}"/>
              </a:ext>
            </a:extLst>
          </p:cNvPr>
          <p:cNvCxnSpPr>
            <a:cxnSpLocks/>
            <a:stCxn id="168" idx="2"/>
            <a:endCxn id="167" idx="6"/>
          </p:cNvCxnSpPr>
          <p:nvPr/>
        </p:nvCxnSpPr>
        <p:spPr>
          <a:xfrm flipH="1">
            <a:off x="6650028" y="2083810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6CCC077-2E4A-409D-AC52-5D5F6E2087FE}"/>
              </a:ext>
            </a:extLst>
          </p:cNvPr>
          <p:cNvCxnSpPr>
            <a:cxnSpLocks/>
            <a:stCxn id="168" idx="3"/>
            <a:endCxn id="169" idx="7"/>
          </p:cNvCxnSpPr>
          <p:nvPr/>
        </p:nvCxnSpPr>
        <p:spPr>
          <a:xfrm flipH="1">
            <a:off x="7335139" y="2144030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4B58564D-701D-4705-9EAF-BD40491FD030}"/>
              </a:ext>
            </a:extLst>
          </p:cNvPr>
          <p:cNvCxnSpPr>
            <a:cxnSpLocks/>
          </p:cNvCxnSpPr>
          <p:nvPr/>
        </p:nvCxnSpPr>
        <p:spPr>
          <a:xfrm flipH="1" flipV="1">
            <a:off x="7282533" y="1492446"/>
            <a:ext cx="62156" cy="93468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A7DF82F0-B81E-4530-BFA8-5BFF22CC9CE2}"/>
              </a:ext>
            </a:extLst>
          </p:cNvPr>
          <p:cNvCxnSpPr>
            <a:cxnSpLocks/>
          </p:cNvCxnSpPr>
          <p:nvPr/>
        </p:nvCxnSpPr>
        <p:spPr>
          <a:xfrm>
            <a:off x="6994344" y="1700209"/>
            <a:ext cx="1465524" cy="168987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接點 182">
            <a:extLst>
              <a:ext uri="{FF2B5EF4-FFF2-40B4-BE49-F238E27FC236}">
                <a16:creationId xmlns:a16="http://schemas.microsoft.com/office/drawing/2014/main" id="{4DB83E39-908C-4078-9EF3-229579BB611B}"/>
              </a:ext>
            </a:extLst>
          </p:cNvPr>
          <p:cNvCxnSpPr>
            <a:cxnSpLocks/>
          </p:cNvCxnSpPr>
          <p:nvPr/>
        </p:nvCxnSpPr>
        <p:spPr>
          <a:xfrm>
            <a:off x="6275168" y="2760003"/>
            <a:ext cx="1828800" cy="129246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5B86537C-2C99-4062-90AA-6E24D287103E}"/>
              </a:ext>
            </a:extLst>
          </p:cNvPr>
          <p:cNvCxnSpPr>
            <a:cxnSpLocks/>
          </p:cNvCxnSpPr>
          <p:nvPr/>
        </p:nvCxnSpPr>
        <p:spPr>
          <a:xfrm>
            <a:off x="7532468" y="3269957"/>
            <a:ext cx="74952" cy="94265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D169D354-55FB-4FA4-9969-C0D08E63F0DF}"/>
              </a:ext>
            </a:extLst>
          </p:cNvPr>
          <p:cNvCxnSpPr>
            <a:cxnSpLocks/>
          </p:cNvCxnSpPr>
          <p:nvPr/>
        </p:nvCxnSpPr>
        <p:spPr>
          <a:xfrm flipH="1">
            <a:off x="7395366" y="2268962"/>
            <a:ext cx="899454" cy="179593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52BA7DA4-E5AE-4027-BCA2-6BBCA7B0C110}"/>
              </a:ext>
            </a:extLst>
          </p:cNvPr>
          <p:cNvCxnSpPr>
            <a:cxnSpLocks/>
          </p:cNvCxnSpPr>
          <p:nvPr/>
        </p:nvCxnSpPr>
        <p:spPr>
          <a:xfrm flipV="1">
            <a:off x="6319129" y="1739707"/>
            <a:ext cx="1369876" cy="139836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D4FCC504-296C-4AF6-9117-A3D96EE003E0}"/>
              </a:ext>
            </a:extLst>
          </p:cNvPr>
          <p:cNvCxnSpPr>
            <a:cxnSpLocks/>
          </p:cNvCxnSpPr>
          <p:nvPr/>
        </p:nvCxnSpPr>
        <p:spPr>
          <a:xfrm flipV="1">
            <a:off x="6264387" y="2919086"/>
            <a:ext cx="753596" cy="33688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83D3B3FA-A6CD-4D39-8B70-27CAFB0D143D}"/>
              </a:ext>
            </a:extLst>
          </p:cNvPr>
          <p:cNvSpPr txBox="1"/>
          <p:nvPr/>
        </p:nvSpPr>
        <p:spPr>
          <a:xfrm>
            <a:off x="847673" y="4253286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Set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C252D53A-F4D9-4C66-A496-24C50C0396D7}"/>
              </a:ext>
            </a:extLst>
          </p:cNvPr>
          <p:cNvSpPr txBox="1"/>
          <p:nvPr/>
        </p:nvSpPr>
        <p:spPr>
          <a:xfrm>
            <a:off x="3189406" y="4253286"/>
            <a:ext cx="2788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Delaunay Triangulation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B0F10462-E2D6-4046-A332-B2FD78DB17E9}"/>
              </a:ext>
            </a:extLst>
          </p:cNvPr>
          <p:cNvSpPr txBox="1"/>
          <p:nvPr/>
        </p:nvSpPr>
        <p:spPr>
          <a:xfrm>
            <a:off x="6596622" y="4253286"/>
            <a:ext cx="207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Cicumcircle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52BB36BA-E974-4E91-9CE8-2A4E54FF1275}"/>
              </a:ext>
            </a:extLst>
          </p:cNvPr>
          <p:cNvSpPr/>
          <p:nvPr/>
        </p:nvSpPr>
        <p:spPr>
          <a:xfrm>
            <a:off x="9358226" y="1494161"/>
            <a:ext cx="2716306" cy="27163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橢圓 203">
            <a:extLst>
              <a:ext uri="{FF2B5EF4-FFF2-40B4-BE49-F238E27FC236}">
                <a16:creationId xmlns:a16="http://schemas.microsoft.com/office/drawing/2014/main" id="{54AB9C10-61A1-4F0D-B5AC-5437DC27CFDE}"/>
              </a:ext>
            </a:extLst>
          </p:cNvPr>
          <p:cNvSpPr/>
          <p:nvPr/>
        </p:nvSpPr>
        <p:spPr>
          <a:xfrm>
            <a:off x="9573388" y="20567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5CF5F5AA-EB49-45F1-9355-436090EB6AA8}"/>
              </a:ext>
            </a:extLst>
          </p:cNvPr>
          <p:cNvSpPr/>
          <p:nvPr/>
        </p:nvSpPr>
        <p:spPr>
          <a:xfrm>
            <a:off x="11182694" y="1998645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6EE2EF8D-33FB-4675-A889-0B7178161597}"/>
              </a:ext>
            </a:extLst>
          </p:cNvPr>
          <p:cNvSpPr/>
          <p:nvPr/>
        </p:nvSpPr>
        <p:spPr>
          <a:xfrm>
            <a:off x="10283443" y="283332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6620EE20-DC08-42E6-A0CB-AEF33BFE1B60}"/>
              </a:ext>
            </a:extLst>
          </p:cNvPr>
          <p:cNvSpPr/>
          <p:nvPr/>
        </p:nvSpPr>
        <p:spPr>
          <a:xfrm>
            <a:off x="9735609" y="3637958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ADC7F935-22BF-4C0B-9036-11454963C305}"/>
              </a:ext>
            </a:extLst>
          </p:cNvPr>
          <p:cNvSpPr/>
          <p:nvPr/>
        </p:nvSpPr>
        <p:spPr>
          <a:xfrm>
            <a:off x="11554292" y="3575991"/>
            <a:ext cx="170329" cy="1703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9" name="直線接點 208">
            <a:extLst>
              <a:ext uri="{FF2B5EF4-FFF2-40B4-BE49-F238E27FC236}">
                <a16:creationId xmlns:a16="http://schemas.microsoft.com/office/drawing/2014/main" id="{1284B754-5FB4-451F-AC99-B3C206304552}"/>
              </a:ext>
            </a:extLst>
          </p:cNvPr>
          <p:cNvCxnSpPr>
            <a:cxnSpLocks/>
            <a:stCxn id="204" idx="5"/>
            <a:endCxn id="206" idx="1"/>
          </p:cNvCxnSpPr>
          <p:nvPr/>
        </p:nvCxnSpPr>
        <p:spPr>
          <a:xfrm>
            <a:off x="9718773" y="2202106"/>
            <a:ext cx="589614" cy="656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>
            <a:extLst>
              <a:ext uri="{FF2B5EF4-FFF2-40B4-BE49-F238E27FC236}">
                <a16:creationId xmlns:a16="http://schemas.microsoft.com/office/drawing/2014/main" id="{77189BA3-D4E5-4B2B-B33E-FDF3A22F03C2}"/>
              </a:ext>
            </a:extLst>
          </p:cNvPr>
          <p:cNvCxnSpPr>
            <a:cxnSpLocks/>
            <a:stCxn id="205" idx="4"/>
            <a:endCxn id="208" idx="1"/>
          </p:cNvCxnSpPr>
          <p:nvPr/>
        </p:nvCxnSpPr>
        <p:spPr>
          <a:xfrm>
            <a:off x="11267859" y="2168974"/>
            <a:ext cx="311377" cy="14319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>
            <a:extLst>
              <a:ext uri="{FF2B5EF4-FFF2-40B4-BE49-F238E27FC236}">
                <a16:creationId xmlns:a16="http://schemas.microsoft.com/office/drawing/2014/main" id="{D80F9860-85AB-45AF-B177-575A72DFD066}"/>
              </a:ext>
            </a:extLst>
          </p:cNvPr>
          <p:cNvCxnSpPr>
            <a:cxnSpLocks/>
          </p:cNvCxnSpPr>
          <p:nvPr/>
        </p:nvCxnSpPr>
        <p:spPr>
          <a:xfrm flipV="1">
            <a:off x="11090057" y="2722307"/>
            <a:ext cx="983723" cy="1670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>
            <a:extLst>
              <a:ext uri="{FF2B5EF4-FFF2-40B4-BE49-F238E27FC236}">
                <a16:creationId xmlns:a16="http://schemas.microsoft.com/office/drawing/2014/main" id="{0BDC556E-95E7-4393-8F77-041652DD30B5}"/>
              </a:ext>
            </a:extLst>
          </p:cNvPr>
          <p:cNvCxnSpPr>
            <a:cxnSpLocks/>
            <a:stCxn id="206" idx="5"/>
            <a:endCxn id="208" idx="2"/>
          </p:cNvCxnSpPr>
          <p:nvPr/>
        </p:nvCxnSpPr>
        <p:spPr>
          <a:xfrm>
            <a:off x="10428828" y="2978706"/>
            <a:ext cx="1125464" cy="682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D44D725E-9412-41DD-A0F3-7D86FC08883A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flipV="1">
            <a:off x="9905938" y="3661156"/>
            <a:ext cx="1648354" cy="619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8FD8444D-2981-48B8-961D-AD427FC21B94}"/>
              </a:ext>
            </a:extLst>
          </p:cNvPr>
          <p:cNvCxnSpPr>
            <a:cxnSpLocks/>
            <a:stCxn id="207" idx="0"/>
            <a:endCxn id="206" idx="3"/>
          </p:cNvCxnSpPr>
          <p:nvPr/>
        </p:nvCxnSpPr>
        <p:spPr>
          <a:xfrm flipV="1">
            <a:off x="9820774" y="2978706"/>
            <a:ext cx="487613" cy="6592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>
            <a:extLst>
              <a:ext uri="{FF2B5EF4-FFF2-40B4-BE49-F238E27FC236}">
                <a16:creationId xmlns:a16="http://schemas.microsoft.com/office/drawing/2014/main" id="{6B0A68A3-1D42-4E78-970C-FBD79FE7DA4E}"/>
              </a:ext>
            </a:extLst>
          </p:cNvPr>
          <p:cNvCxnSpPr>
            <a:cxnSpLocks/>
            <a:stCxn id="207" idx="0"/>
            <a:endCxn id="204" idx="4"/>
          </p:cNvCxnSpPr>
          <p:nvPr/>
        </p:nvCxnSpPr>
        <p:spPr>
          <a:xfrm flipH="1" flipV="1">
            <a:off x="9658553" y="2227050"/>
            <a:ext cx="162221" cy="14109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17880820-AEC1-4B2F-AB23-7614E862675A}"/>
              </a:ext>
            </a:extLst>
          </p:cNvPr>
          <p:cNvCxnSpPr>
            <a:cxnSpLocks/>
            <a:stCxn id="205" idx="2"/>
            <a:endCxn id="204" idx="6"/>
          </p:cNvCxnSpPr>
          <p:nvPr/>
        </p:nvCxnSpPr>
        <p:spPr>
          <a:xfrm flipH="1">
            <a:off x="9743717" y="2083810"/>
            <a:ext cx="1438977" cy="58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C4382A32-3934-48F5-802D-26CD7A84EB06}"/>
              </a:ext>
            </a:extLst>
          </p:cNvPr>
          <p:cNvCxnSpPr>
            <a:cxnSpLocks/>
            <a:stCxn id="205" idx="3"/>
            <a:endCxn id="206" idx="7"/>
          </p:cNvCxnSpPr>
          <p:nvPr/>
        </p:nvCxnSpPr>
        <p:spPr>
          <a:xfrm flipH="1">
            <a:off x="10428828" y="2144030"/>
            <a:ext cx="778810" cy="714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接點 217">
            <a:extLst>
              <a:ext uri="{FF2B5EF4-FFF2-40B4-BE49-F238E27FC236}">
                <a16:creationId xmlns:a16="http://schemas.microsoft.com/office/drawing/2014/main" id="{909746B8-BF0E-422B-87DD-A7BE72C744E9}"/>
              </a:ext>
            </a:extLst>
          </p:cNvPr>
          <p:cNvCxnSpPr>
            <a:cxnSpLocks/>
          </p:cNvCxnSpPr>
          <p:nvPr/>
        </p:nvCxnSpPr>
        <p:spPr>
          <a:xfrm flipH="1" flipV="1">
            <a:off x="10376221" y="1492446"/>
            <a:ext cx="30637" cy="58786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7BCB32D3-56C3-4EDF-9CF7-CD1DEBDC6589}"/>
              </a:ext>
            </a:extLst>
          </p:cNvPr>
          <p:cNvCxnSpPr>
            <a:cxnSpLocks/>
          </p:cNvCxnSpPr>
          <p:nvPr/>
        </p:nvCxnSpPr>
        <p:spPr>
          <a:xfrm>
            <a:off x="10398062" y="2060612"/>
            <a:ext cx="710851" cy="81605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接點 219">
            <a:extLst>
              <a:ext uri="{FF2B5EF4-FFF2-40B4-BE49-F238E27FC236}">
                <a16:creationId xmlns:a16="http://schemas.microsoft.com/office/drawing/2014/main" id="{B911BBC2-2680-47AF-B949-8DD2AFE4F7F1}"/>
              </a:ext>
            </a:extLst>
          </p:cNvPr>
          <p:cNvCxnSpPr>
            <a:cxnSpLocks/>
          </p:cNvCxnSpPr>
          <p:nvPr/>
        </p:nvCxnSpPr>
        <p:spPr>
          <a:xfrm>
            <a:off x="9582751" y="2933969"/>
            <a:ext cx="1081815" cy="7696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接點 220">
            <a:extLst>
              <a:ext uri="{FF2B5EF4-FFF2-40B4-BE49-F238E27FC236}">
                <a16:creationId xmlns:a16="http://schemas.microsoft.com/office/drawing/2014/main" id="{A1F251B5-3181-4F35-8C4B-43D0BDFE4D74}"/>
              </a:ext>
            </a:extLst>
          </p:cNvPr>
          <p:cNvCxnSpPr>
            <a:cxnSpLocks/>
          </p:cNvCxnSpPr>
          <p:nvPr/>
        </p:nvCxnSpPr>
        <p:spPr>
          <a:xfrm>
            <a:off x="10672339" y="3698551"/>
            <a:ext cx="28770" cy="51406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接點 221">
            <a:extLst>
              <a:ext uri="{FF2B5EF4-FFF2-40B4-BE49-F238E27FC236}">
                <a16:creationId xmlns:a16="http://schemas.microsoft.com/office/drawing/2014/main" id="{29CE3A65-69E0-4BE5-846A-1B7238464514}"/>
              </a:ext>
            </a:extLst>
          </p:cNvPr>
          <p:cNvCxnSpPr>
            <a:cxnSpLocks/>
          </p:cNvCxnSpPr>
          <p:nvPr/>
        </p:nvCxnSpPr>
        <p:spPr>
          <a:xfrm flipH="1">
            <a:off x="10672339" y="2862747"/>
            <a:ext cx="435016" cy="863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接點 222">
            <a:extLst>
              <a:ext uri="{FF2B5EF4-FFF2-40B4-BE49-F238E27FC236}">
                <a16:creationId xmlns:a16="http://schemas.microsoft.com/office/drawing/2014/main" id="{2A773F22-EE27-41EE-AB8E-C4755D12995F}"/>
              </a:ext>
            </a:extLst>
          </p:cNvPr>
          <p:cNvCxnSpPr>
            <a:cxnSpLocks/>
          </p:cNvCxnSpPr>
          <p:nvPr/>
        </p:nvCxnSpPr>
        <p:spPr>
          <a:xfrm flipV="1">
            <a:off x="9581193" y="2071535"/>
            <a:ext cx="835825" cy="87414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接點 223">
            <a:extLst>
              <a:ext uri="{FF2B5EF4-FFF2-40B4-BE49-F238E27FC236}">
                <a16:creationId xmlns:a16="http://schemas.microsoft.com/office/drawing/2014/main" id="{CCE802A5-A6F4-4544-B385-19764CB40F39}"/>
              </a:ext>
            </a:extLst>
          </p:cNvPr>
          <p:cNvCxnSpPr>
            <a:cxnSpLocks/>
          </p:cNvCxnSpPr>
          <p:nvPr/>
        </p:nvCxnSpPr>
        <p:spPr>
          <a:xfrm flipV="1">
            <a:off x="9358076" y="2938578"/>
            <a:ext cx="249479" cy="1419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0CF0FB71-69BD-4296-871C-CA3B159DEC93}"/>
              </a:ext>
            </a:extLst>
          </p:cNvPr>
          <p:cNvSpPr txBox="1"/>
          <p:nvPr/>
        </p:nvSpPr>
        <p:spPr>
          <a:xfrm>
            <a:off x="9752700" y="4253286"/>
            <a:ext cx="2001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Voronoi Polygon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橢圓 237">
            <a:extLst>
              <a:ext uri="{FF2B5EF4-FFF2-40B4-BE49-F238E27FC236}">
                <a16:creationId xmlns:a16="http://schemas.microsoft.com/office/drawing/2014/main" id="{A5CF8FCB-2E79-4D6A-9C2D-AA215129F780}"/>
              </a:ext>
            </a:extLst>
          </p:cNvPr>
          <p:cNvSpPr/>
          <p:nvPr/>
        </p:nvSpPr>
        <p:spPr>
          <a:xfrm>
            <a:off x="7279161" y="2072450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橢圓 238">
            <a:extLst>
              <a:ext uri="{FF2B5EF4-FFF2-40B4-BE49-F238E27FC236}">
                <a16:creationId xmlns:a16="http://schemas.microsoft.com/office/drawing/2014/main" id="{0BEFA40B-98F7-4926-AE5C-12A504A9164A}"/>
              </a:ext>
            </a:extLst>
          </p:cNvPr>
          <p:cNvSpPr/>
          <p:nvPr/>
        </p:nvSpPr>
        <p:spPr>
          <a:xfrm>
            <a:off x="7947965" y="2800155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橢圓 239">
            <a:extLst>
              <a:ext uri="{FF2B5EF4-FFF2-40B4-BE49-F238E27FC236}">
                <a16:creationId xmlns:a16="http://schemas.microsoft.com/office/drawing/2014/main" id="{0B1216C7-C69E-4D25-9992-FA666677A59C}"/>
              </a:ext>
            </a:extLst>
          </p:cNvPr>
          <p:cNvSpPr/>
          <p:nvPr/>
        </p:nvSpPr>
        <p:spPr>
          <a:xfrm>
            <a:off x="7510118" y="3653386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橢圓 240">
            <a:extLst>
              <a:ext uri="{FF2B5EF4-FFF2-40B4-BE49-F238E27FC236}">
                <a16:creationId xmlns:a16="http://schemas.microsoft.com/office/drawing/2014/main" id="{0B50B43C-45C8-419E-A1BF-3138C6F00FC8}"/>
              </a:ext>
            </a:extLst>
          </p:cNvPr>
          <p:cNvSpPr/>
          <p:nvPr/>
        </p:nvSpPr>
        <p:spPr>
          <a:xfrm>
            <a:off x="6464000" y="2879689"/>
            <a:ext cx="97302" cy="8516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3" name="箭號: 向右 242">
            <a:extLst>
              <a:ext uri="{FF2B5EF4-FFF2-40B4-BE49-F238E27FC236}">
                <a16:creationId xmlns:a16="http://schemas.microsoft.com/office/drawing/2014/main" id="{A7AE3077-2790-40B9-A15A-EE90E0140D5F}"/>
              </a:ext>
            </a:extLst>
          </p:cNvPr>
          <p:cNvSpPr/>
          <p:nvPr/>
        </p:nvSpPr>
        <p:spPr>
          <a:xfrm>
            <a:off x="2666774" y="2672932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4" name="箭號: 向右 243">
            <a:extLst>
              <a:ext uri="{FF2B5EF4-FFF2-40B4-BE49-F238E27FC236}">
                <a16:creationId xmlns:a16="http://schemas.microsoft.com/office/drawing/2014/main" id="{7975D631-456A-4A38-B0EB-83E0BC7C2C19}"/>
              </a:ext>
            </a:extLst>
          </p:cNvPr>
          <p:cNvSpPr/>
          <p:nvPr/>
        </p:nvSpPr>
        <p:spPr>
          <a:xfrm>
            <a:off x="5672398" y="2672932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5" name="箭號: 向右 244">
            <a:extLst>
              <a:ext uri="{FF2B5EF4-FFF2-40B4-BE49-F238E27FC236}">
                <a16:creationId xmlns:a16="http://schemas.microsoft.com/office/drawing/2014/main" id="{3B45F196-FCBA-4E71-BC89-E1A838C93784}"/>
              </a:ext>
            </a:extLst>
          </p:cNvPr>
          <p:cNvSpPr/>
          <p:nvPr/>
        </p:nvSpPr>
        <p:spPr>
          <a:xfrm>
            <a:off x="8823671" y="2672932"/>
            <a:ext cx="689329" cy="545486"/>
          </a:xfrm>
          <a:prstGeom prst="rightArrow">
            <a:avLst/>
          </a:prstGeom>
          <a:solidFill>
            <a:srgbClr val="75AAD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924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791FF114-07EE-4812-8C70-A4477F85B73A}"/>
              </a:ext>
            </a:extLst>
          </p:cNvPr>
          <p:cNvSpPr/>
          <p:nvPr/>
        </p:nvSpPr>
        <p:spPr>
          <a:xfrm>
            <a:off x="3037739" y="1345221"/>
            <a:ext cx="2694845" cy="2694845"/>
          </a:xfrm>
          <a:prstGeom prst="ellipse">
            <a:avLst/>
          </a:prstGeom>
          <a:solidFill>
            <a:srgbClr val="74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010B529-D1AA-4AD4-BDB7-C866AFDC9255}"/>
              </a:ext>
            </a:extLst>
          </p:cNvPr>
          <p:cNvSpPr/>
          <p:nvPr/>
        </p:nvSpPr>
        <p:spPr>
          <a:xfrm>
            <a:off x="4229099" y="2536580"/>
            <a:ext cx="307731" cy="3077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7C4BF85-121A-42E1-A458-AAA9EADC2F8B}"/>
              </a:ext>
            </a:extLst>
          </p:cNvPr>
          <p:cNvCxnSpPr>
            <a:cxnSpLocks/>
            <a:stCxn id="9" idx="3"/>
            <a:endCxn id="5" idx="6"/>
          </p:cNvCxnSpPr>
          <p:nvPr/>
        </p:nvCxnSpPr>
        <p:spPr>
          <a:xfrm>
            <a:off x="4517640" y="2681590"/>
            <a:ext cx="1214944" cy="1105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/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99A10A-A2FF-4EBE-A66A-1F9EC9DE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848" y="2178198"/>
                <a:ext cx="45890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/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025C8E9-C715-4CFC-9358-FDABD90AB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466146"/>
                <a:ext cx="28854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27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7793B95-9CFE-487A-9AA8-9F2D62CA3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93995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A01BB18-C118-4FE0-9D0E-2F056454C258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3BE8585-429D-4F34-9C31-68ABB6FA0829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2F6D093-C7F1-44A4-80BA-89E8555122D3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8526711-6C86-4648-BE17-06F8A222DAC3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A23CDB2-507C-421E-AF43-833AEEE9E116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F7167F8-F4C3-4ADD-B2F4-5F89A463CB2A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0A2CA04-34A9-4CBB-BD9E-AE87A15CED1B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08DBCF5-CFA7-4F53-856F-15A4441A2522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043E18D-C8A2-4DC4-83F2-6AD4766DD991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58E3A33-14FF-4DAD-A780-91C9E0796AD1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5B43FF0-C8C7-4C88-8A2A-CB8A6D4FAF14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E3BFCD-8692-4F8E-9487-A9872FCEC33A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C6BBF25-CF06-41D6-9449-FE073362507F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18AA93C-F4F6-4514-BA8E-9FDEE24563E8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3CCACEE-E2E9-4F90-A117-E502A2148736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BBBA7BB5-A6F1-4305-9F7E-756E73EA116F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C101710-C5C2-42AF-9989-690F1A83BAE1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5A77CE6-E77E-4F35-9DDC-568336FF0668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8C652286-01E8-4FC6-A38F-5E4F69B28D63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88E0943-A02E-4DC8-AC96-435C7FB8308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9455D6E-E85C-4019-A42B-4212601C7C5E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DAE4EF92-6486-4FD3-967A-94A44A718E1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041E6E1-92C4-4632-ABB7-20A3EFCA77BB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D6E6FC-2ED6-4992-8526-7017BEA2545D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8FE25DA-A105-4699-8547-532C69E86A8A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C5A7723-884C-4AB7-9A93-BD8D2985098F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5687D27-C521-427C-AAC8-0569633404F8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489BE322-09C0-4B18-A451-D9AE232929E7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5FED3A2-E995-4110-8B5C-8837E21F239B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E868773-38B3-4BA2-BDB5-0208FF643EF2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AD8D0B7F-5555-466E-8206-F22197036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76176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13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</a:tblGrid>
              <a:tr h="4297296"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</a:tbl>
          </a:graphicData>
        </a:graphic>
      </p:graphicFrame>
      <p:sp>
        <p:nvSpPr>
          <p:cNvPr id="36" name="橢圓 35">
            <a:extLst>
              <a:ext uri="{FF2B5EF4-FFF2-40B4-BE49-F238E27FC236}">
                <a16:creationId xmlns:a16="http://schemas.microsoft.com/office/drawing/2014/main" id="{869EC251-9250-4768-9D54-5B4D46AE63FC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F92FD97-2749-438D-A55B-08F5139CC102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16BDBAB-DE3A-4BDD-B49E-66DC7301D76B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4EDFB8A-E6F4-423F-AC9B-136CCC2BAF5E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5123B417-3048-4516-A9FE-7DA851D53AF4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F0BCFDD-02D2-4D1F-82BF-A48A3744DEDE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5151852-E3DD-4847-843C-B7CF10E1A251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141E4C27-75CD-496F-A3A6-0498778532E1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495D067-CBFA-4420-A57E-49C88B4F06DB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58F0BFC-D354-4AC5-A692-560B6A653B56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8209CE26-4111-4E33-96CE-314DE9A6AFDB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4ECB8D8E-371E-47FB-B233-3CEC4E17D837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2715BC93-516F-42AD-AAD9-086D26EEE2C2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F507CA0E-27C2-4459-8C5B-1940DAC20D02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F11C5D5-BB23-46C8-8FAA-C655FFD3F56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4B99769E-1EE2-4E81-A096-1506594419C0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3E65DC1-0021-4FEC-9068-728C2B141306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8A303D8-84D9-4640-BD00-DBA7DE932EB6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9CADE48E-168A-4906-A655-6CB2A3ABD967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BB1544E-B844-4B82-BDA2-F067131EF7E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672D5EAC-9353-484F-B7EA-6E86DA05798D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E3697315-1A27-4BDA-8382-E92350A43F36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23EBAF4-EB65-4060-ADE1-7890A3ED9970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7FA8B01-63E1-4D52-BE17-22BAB28E987B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8D255986-42FE-4AB5-A2BD-1C464B1C7A15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9B720F04-4DCF-410A-9A54-E6E14D377C12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B1AD5CD-F9EE-4EC1-B0AA-F7ED08D05737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569E394E-38A2-447E-ACA6-F815BAAA85F1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6047993-53F7-4C6A-B6F0-7C186035B645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D77B2192-BB57-4455-B53F-2DC24AD61F18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7E863C3-0223-4C72-98E1-F213B6C568B7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2C8E537-5AFE-486F-A82F-E0C471307F81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86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4">
            <a:extLst>
              <a:ext uri="{FF2B5EF4-FFF2-40B4-BE49-F238E27FC236}">
                <a16:creationId xmlns:a16="http://schemas.microsoft.com/office/drawing/2014/main" id="{381CD190-8BDC-4178-8F8C-BE0794AD6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58142"/>
              </p:ext>
            </p:extLst>
          </p:nvPr>
        </p:nvGraphicFramePr>
        <p:xfrm>
          <a:off x="391583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5CF2D591-68AC-493C-8212-48D48A51D827}"/>
              </a:ext>
            </a:extLst>
          </p:cNvPr>
          <p:cNvSpPr/>
          <p:nvPr/>
        </p:nvSpPr>
        <p:spPr>
          <a:xfrm>
            <a:off x="2884609" y="263474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C5EACD0-75C4-4F3A-B24B-4B7918193CD1}"/>
              </a:ext>
            </a:extLst>
          </p:cNvPr>
          <p:cNvSpPr/>
          <p:nvPr/>
        </p:nvSpPr>
        <p:spPr>
          <a:xfrm>
            <a:off x="2996506" y="33021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FF0DCDE-5391-46F9-837E-E14F8411573D}"/>
              </a:ext>
            </a:extLst>
          </p:cNvPr>
          <p:cNvSpPr/>
          <p:nvPr/>
        </p:nvSpPr>
        <p:spPr>
          <a:xfrm>
            <a:off x="3653380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134BB7B-D667-481B-9CC5-67404A2267A6}"/>
              </a:ext>
            </a:extLst>
          </p:cNvPr>
          <p:cNvSpPr/>
          <p:nvPr/>
        </p:nvSpPr>
        <p:spPr>
          <a:xfrm>
            <a:off x="2888417" y="36084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07C4F13-FD1A-4F9D-B2AA-56B75866484C}"/>
              </a:ext>
            </a:extLst>
          </p:cNvPr>
          <p:cNvSpPr/>
          <p:nvPr/>
        </p:nvSpPr>
        <p:spPr>
          <a:xfrm>
            <a:off x="3430943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8784601-8810-4A5E-A067-91291227D9CB}"/>
              </a:ext>
            </a:extLst>
          </p:cNvPr>
          <p:cNvSpPr/>
          <p:nvPr/>
        </p:nvSpPr>
        <p:spPr>
          <a:xfrm>
            <a:off x="3757810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C45565C-B694-4A02-B47A-83B60A276A13}"/>
              </a:ext>
            </a:extLst>
          </p:cNvPr>
          <p:cNvSpPr/>
          <p:nvPr/>
        </p:nvSpPr>
        <p:spPr>
          <a:xfrm>
            <a:off x="2180328" y="4132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8911D5E-F058-4F72-A722-457E872E171E}"/>
              </a:ext>
            </a:extLst>
          </p:cNvPr>
          <p:cNvSpPr/>
          <p:nvPr/>
        </p:nvSpPr>
        <p:spPr>
          <a:xfrm>
            <a:off x="3420709" y="37617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78C9BBB-8D50-4ACD-B7AA-24ED08D4A184}"/>
              </a:ext>
            </a:extLst>
          </p:cNvPr>
          <p:cNvSpPr/>
          <p:nvPr/>
        </p:nvSpPr>
        <p:spPr>
          <a:xfrm>
            <a:off x="1290920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638AC3A-5B56-4F22-A24D-3B383EFB3559}"/>
              </a:ext>
            </a:extLst>
          </p:cNvPr>
          <p:cNvSpPr/>
          <p:nvPr/>
        </p:nvSpPr>
        <p:spPr>
          <a:xfrm>
            <a:off x="2621959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9AC7D00-555B-4BD6-A0A0-D9C6BDD2783F}"/>
              </a:ext>
            </a:extLst>
          </p:cNvPr>
          <p:cNvSpPr/>
          <p:nvPr/>
        </p:nvSpPr>
        <p:spPr>
          <a:xfrm>
            <a:off x="2748431" y="33905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94AE8DF-6464-43DD-8BC0-5A4E99AAA8AB}"/>
              </a:ext>
            </a:extLst>
          </p:cNvPr>
          <p:cNvSpPr/>
          <p:nvPr/>
        </p:nvSpPr>
        <p:spPr>
          <a:xfrm>
            <a:off x="2942287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830AFB1-DAC4-4307-9D70-E378E950373A}"/>
              </a:ext>
            </a:extLst>
          </p:cNvPr>
          <p:cNvSpPr/>
          <p:nvPr/>
        </p:nvSpPr>
        <p:spPr>
          <a:xfrm>
            <a:off x="2798713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E09DDF0-E456-481C-BFEE-6F6B58726F66}"/>
              </a:ext>
            </a:extLst>
          </p:cNvPr>
          <p:cNvSpPr/>
          <p:nvPr/>
        </p:nvSpPr>
        <p:spPr>
          <a:xfrm>
            <a:off x="2018804" y="342358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D0E6299-A389-4AD3-84ED-66FBFBB624AF}"/>
              </a:ext>
            </a:extLst>
          </p:cNvPr>
          <p:cNvSpPr/>
          <p:nvPr/>
        </p:nvSpPr>
        <p:spPr>
          <a:xfrm>
            <a:off x="2122182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1D72218-8B12-4E0D-87B6-8EF964D537CD}"/>
              </a:ext>
            </a:extLst>
          </p:cNvPr>
          <p:cNvSpPr/>
          <p:nvPr/>
        </p:nvSpPr>
        <p:spPr>
          <a:xfrm>
            <a:off x="2236022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58E0100-B8C8-433F-8DD3-94A83F6EA8B0}"/>
              </a:ext>
            </a:extLst>
          </p:cNvPr>
          <p:cNvSpPr/>
          <p:nvPr/>
        </p:nvSpPr>
        <p:spPr>
          <a:xfrm>
            <a:off x="2075744" y="271192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41DCE8B-099C-403F-A5E6-98F76F1D9F0C}"/>
              </a:ext>
            </a:extLst>
          </p:cNvPr>
          <p:cNvSpPr/>
          <p:nvPr/>
        </p:nvSpPr>
        <p:spPr>
          <a:xfrm>
            <a:off x="2621959" y="27983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98887D82-31C0-427A-8EDF-77631756BB8F}"/>
              </a:ext>
            </a:extLst>
          </p:cNvPr>
          <p:cNvSpPr/>
          <p:nvPr/>
        </p:nvSpPr>
        <p:spPr>
          <a:xfrm>
            <a:off x="3720707" y="33112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5921BEC0-22BD-4399-9726-662123630BC4}"/>
              </a:ext>
            </a:extLst>
          </p:cNvPr>
          <p:cNvSpPr/>
          <p:nvPr/>
        </p:nvSpPr>
        <p:spPr>
          <a:xfrm>
            <a:off x="2806089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DA9C789B-AF40-40E8-94A6-A87CB10C7649}"/>
              </a:ext>
            </a:extLst>
          </p:cNvPr>
          <p:cNvSpPr/>
          <p:nvPr/>
        </p:nvSpPr>
        <p:spPr>
          <a:xfrm>
            <a:off x="1512497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F462EA54-AF62-4776-9866-509EC857E83B}"/>
              </a:ext>
            </a:extLst>
          </p:cNvPr>
          <p:cNvSpPr/>
          <p:nvPr/>
        </p:nvSpPr>
        <p:spPr>
          <a:xfrm>
            <a:off x="2830580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931131F9-745E-4401-B283-CC83C70DBF58}"/>
              </a:ext>
            </a:extLst>
          </p:cNvPr>
          <p:cNvSpPr/>
          <p:nvPr/>
        </p:nvSpPr>
        <p:spPr>
          <a:xfrm>
            <a:off x="2765533" y="404367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B37B4A5E-C594-4042-814C-CFECAAFF91A9}"/>
              </a:ext>
            </a:extLst>
          </p:cNvPr>
          <p:cNvSpPr/>
          <p:nvPr/>
        </p:nvSpPr>
        <p:spPr>
          <a:xfrm>
            <a:off x="3058225" y="37392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477CC9DF-D6A9-4584-A469-CB6843EC6C5B}"/>
              </a:ext>
            </a:extLst>
          </p:cNvPr>
          <p:cNvSpPr/>
          <p:nvPr/>
        </p:nvSpPr>
        <p:spPr>
          <a:xfrm>
            <a:off x="4124088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78C1A183-2B29-4E90-9B09-C2438EE46806}"/>
              </a:ext>
            </a:extLst>
          </p:cNvPr>
          <p:cNvSpPr/>
          <p:nvPr/>
        </p:nvSpPr>
        <p:spPr>
          <a:xfrm>
            <a:off x="3344163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CECF6390-4122-4775-97D3-5ABD39647359}"/>
              </a:ext>
            </a:extLst>
          </p:cNvPr>
          <p:cNvSpPr/>
          <p:nvPr/>
        </p:nvSpPr>
        <p:spPr>
          <a:xfrm>
            <a:off x="3605097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65034033-AB70-441E-A30E-28ADE9B8B47A}"/>
              </a:ext>
            </a:extLst>
          </p:cNvPr>
          <p:cNvSpPr/>
          <p:nvPr/>
        </p:nvSpPr>
        <p:spPr>
          <a:xfrm>
            <a:off x="2236022" y="336780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41F80BC1-CC88-4C40-B39B-22CCB30D14D7}"/>
              </a:ext>
            </a:extLst>
          </p:cNvPr>
          <p:cNvSpPr/>
          <p:nvPr/>
        </p:nvSpPr>
        <p:spPr>
          <a:xfrm>
            <a:off x="1939553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44F02AF2-A5BF-4078-B1F2-2F7CDBB49DC9}"/>
              </a:ext>
            </a:extLst>
          </p:cNvPr>
          <p:cNvSpPr/>
          <p:nvPr/>
        </p:nvSpPr>
        <p:spPr>
          <a:xfrm>
            <a:off x="2234476" y="25912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0" name="表格 4">
            <a:extLst>
              <a:ext uri="{FF2B5EF4-FFF2-40B4-BE49-F238E27FC236}">
                <a16:creationId xmlns:a16="http://schemas.microsoft.com/office/drawing/2014/main" id="{A02F2E21-3562-4BFF-A825-1D569096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59233"/>
              </p:ext>
            </p:extLst>
          </p:nvPr>
        </p:nvGraphicFramePr>
        <p:xfrm>
          <a:off x="6212102" y="1099458"/>
          <a:ext cx="5014135" cy="429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05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  <a:gridCol w="716305">
                  <a:extLst>
                    <a:ext uri="{9D8B030D-6E8A-4147-A177-3AD203B41FA5}">
                      <a16:colId xmlns:a16="http://schemas.microsoft.com/office/drawing/2014/main" val="702772134"/>
                    </a:ext>
                  </a:extLst>
                </a:gridCol>
              </a:tblGrid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461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78169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4622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38995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94426"/>
                  </a:ext>
                </a:extLst>
              </a:tr>
              <a:tr h="716216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43488"/>
                  </a:ext>
                </a:extLst>
              </a:tr>
            </a:tbl>
          </a:graphicData>
        </a:graphic>
      </p:graphicFrame>
      <p:sp>
        <p:nvSpPr>
          <p:cNvPr id="141" name="橢圓 140">
            <a:extLst>
              <a:ext uri="{FF2B5EF4-FFF2-40B4-BE49-F238E27FC236}">
                <a16:creationId xmlns:a16="http://schemas.microsoft.com/office/drawing/2014/main" id="{66C4A198-024F-46B9-B125-F4DCAD82F80D}"/>
              </a:ext>
            </a:extLst>
          </p:cNvPr>
          <p:cNvSpPr/>
          <p:nvPr/>
        </p:nvSpPr>
        <p:spPr>
          <a:xfrm>
            <a:off x="7023062" y="146124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462CB0D2-DCFC-44CD-BFCE-5D67B39E3BF5}"/>
              </a:ext>
            </a:extLst>
          </p:cNvPr>
          <p:cNvSpPr/>
          <p:nvPr/>
        </p:nvSpPr>
        <p:spPr>
          <a:xfrm>
            <a:off x="9350785" y="15761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A5E82C04-B56D-4D74-A89A-50542ECC1218}"/>
              </a:ext>
            </a:extLst>
          </p:cNvPr>
          <p:cNvSpPr/>
          <p:nvPr/>
        </p:nvSpPr>
        <p:spPr>
          <a:xfrm>
            <a:off x="9473899" y="29241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00C3BC80-44A4-4F2F-AC04-3E5326418551}"/>
              </a:ext>
            </a:extLst>
          </p:cNvPr>
          <p:cNvSpPr/>
          <p:nvPr/>
        </p:nvSpPr>
        <p:spPr>
          <a:xfrm>
            <a:off x="10170900" y="213641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2550346-1889-4F01-A274-635E4E0C7BAE}"/>
              </a:ext>
            </a:extLst>
          </p:cNvPr>
          <p:cNvSpPr/>
          <p:nvPr/>
        </p:nvSpPr>
        <p:spPr>
          <a:xfrm>
            <a:off x="10878042" y="352938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BD53BA5B-605F-4DAA-A389-8F514F75AD1D}"/>
              </a:ext>
            </a:extLst>
          </p:cNvPr>
          <p:cNvSpPr/>
          <p:nvPr/>
        </p:nvSpPr>
        <p:spPr>
          <a:xfrm>
            <a:off x="10025528" y="367341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E98268F2-E208-43FA-B57B-488A4B635A36}"/>
              </a:ext>
            </a:extLst>
          </p:cNvPr>
          <p:cNvSpPr/>
          <p:nvPr/>
        </p:nvSpPr>
        <p:spPr>
          <a:xfrm>
            <a:off x="7944329" y="49546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95BC999E-EF3F-495B-B23D-858E4C06434D}"/>
              </a:ext>
            </a:extLst>
          </p:cNvPr>
          <p:cNvSpPr/>
          <p:nvPr/>
        </p:nvSpPr>
        <p:spPr>
          <a:xfrm>
            <a:off x="9303583" y="36499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D2CE1B6B-EF6E-4112-9FED-D908D54ACEB6}"/>
              </a:ext>
            </a:extLst>
          </p:cNvPr>
          <p:cNvSpPr/>
          <p:nvPr/>
        </p:nvSpPr>
        <p:spPr>
          <a:xfrm>
            <a:off x="7111439" y="2849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F0474232-36BB-433D-B947-DF94A2D4C798}"/>
              </a:ext>
            </a:extLst>
          </p:cNvPr>
          <p:cNvSpPr/>
          <p:nvPr/>
        </p:nvSpPr>
        <p:spPr>
          <a:xfrm>
            <a:off x="7081631" y="37058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1003D383-BCCC-41B2-93B8-792500EC3A71}"/>
              </a:ext>
            </a:extLst>
          </p:cNvPr>
          <p:cNvSpPr/>
          <p:nvPr/>
        </p:nvSpPr>
        <p:spPr>
          <a:xfrm>
            <a:off x="9527539" y="438701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06E3BB8C-E416-48D9-AA67-A54B289D23A5}"/>
              </a:ext>
            </a:extLst>
          </p:cNvPr>
          <p:cNvSpPr/>
          <p:nvPr/>
        </p:nvSpPr>
        <p:spPr>
          <a:xfrm>
            <a:off x="8762806" y="217234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19394B60-5F46-40D9-BAA4-4FCB36317147}"/>
              </a:ext>
            </a:extLst>
          </p:cNvPr>
          <p:cNvSpPr/>
          <p:nvPr/>
        </p:nvSpPr>
        <p:spPr>
          <a:xfrm>
            <a:off x="8619232" y="145423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>
            <a:extLst>
              <a:ext uri="{FF2B5EF4-FFF2-40B4-BE49-F238E27FC236}">
                <a16:creationId xmlns:a16="http://schemas.microsoft.com/office/drawing/2014/main" id="{72A6CAEF-9305-4A46-9C37-0404C4ABB9FD}"/>
              </a:ext>
            </a:extLst>
          </p:cNvPr>
          <p:cNvSpPr/>
          <p:nvPr/>
        </p:nvSpPr>
        <p:spPr>
          <a:xfrm>
            <a:off x="78366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>
            <a:extLst>
              <a:ext uri="{FF2B5EF4-FFF2-40B4-BE49-F238E27FC236}">
                <a16:creationId xmlns:a16="http://schemas.microsoft.com/office/drawing/2014/main" id="{D5A896F0-F3B2-4882-A37C-678C2BB3A9AE}"/>
              </a:ext>
            </a:extLst>
          </p:cNvPr>
          <p:cNvSpPr/>
          <p:nvPr/>
        </p:nvSpPr>
        <p:spPr>
          <a:xfrm>
            <a:off x="6485692" y="501811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0C26DFD0-7C5A-4606-87F1-92DFE509DC72}"/>
              </a:ext>
            </a:extLst>
          </p:cNvPr>
          <p:cNvSpPr/>
          <p:nvPr/>
        </p:nvSpPr>
        <p:spPr>
          <a:xfrm>
            <a:off x="8056541" y="2973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8E9465C1-B9D3-4E76-9697-B81BA36F5E02}"/>
              </a:ext>
            </a:extLst>
          </p:cNvPr>
          <p:cNvSpPr/>
          <p:nvPr/>
        </p:nvSpPr>
        <p:spPr>
          <a:xfrm>
            <a:off x="7111439" y="211656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0E2EA387-6CBD-4604-9839-629248FF192B}"/>
              </a:ext>
            </a:extLst>
          </p:cNvPr>
          <p:cNvSpPr/>
          <p:nvPr/>
        </p:nvSpPr>
        <p:spPr>
          <a:xfrm>
            <a:off x="8442478" y="278038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>
            <a:extLst>
              <a:ext uri="{FF2B5EF4-FFF2-40B4-BE49-F238E27FC236}">
                <a16:creationId xmlns:a16="http://schemas.microsoft.com/office/drawing/2014/main" id="{46E12D8C-73C1-4D68-B364-DA5BA50284CC}"/>
              </a:ext>
            </a:extLst>
          </p:cNvPr>
          <p:cNvSpPr/>
          <p:nvPr/>
        </p:nvSpPr>
        <p:spPr>
          <a:xfrm>
            <a:off x="10259277" y="3357909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0703467D-ADDB-49EB-8E52-555B7E06B1B9}"/>
              </a:ext>
            </a:extLst>
          </p:cNvPr>
          <p:cNvSpPr/>
          <p:nvPr/>
        </p:nvSpPr>
        <p:spPr>
          <a:xfrm>
            <a:off x="6574069" y="35200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BC39747-020D-488E-8A91-36C4CAA12165}"/>
              </a:ext>
            </a:extLst>
          </p:cNvPr>
          <p:cNvSpPr/>
          <p:nvPr/>
        </p:nvSpPr>
        <p:spPr>
          <a:xfrm>
            <a:off x="7333016" y="438642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B83FC2B2-B6E1-48C3-A406-FC6B52B1D74C}"/>
              </a:ext>
            </a:extLst>
          </p:cNvPr>
          <p:cNvSpPr/>
          <p:nvPr/>
        </p:nvSpPr>
        <p:spPr>
          <a:xfrm>
            <a:off x="9292317" y="22493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E5F6D75C-0E38-4848-8A21-946883A0B19B}"/>
              </a:ext>
            </a:extLst>
          </p:cNvPr>
          <p:cNvSpPr/>
          <p:nvPr/>
        </p:nvSpPr>
        <p:spPr>
          <a:xfrm>
            <a:off x="8674429" y="3717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888EB622-29D4-4058-AA55-98872D653BF9}"/>
              </a:ext>
            </a:extLst>
          </p:cNvPr>
          <p:cNvSpPr/>
          <p:nvPr/>
        </p:nvSpPr>
        <p:spPr>
          <a:xfrm>
            <a:off x="8809084" y="437059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>
            <a:extLst>
              <a:ext uri="{FF2B5EF4-FFF2-40B4-BE49-F238E27FC236}">
                <a16:creationId xmlns:a16="http://schemas.microsoft.com/office/drawing/2014/main" id="{8C7729AA-BADE-4BE9-957F-3247A1115A3E}"/>
              </a:ext>
            </a:extLst>
          </p:cNvPr>
          <p:cNvSpPr/>
          <p:nvPr/>
        </p:nvSpPr>
        <p:spPr>
          <a:xfrm>
            <a:off x="9944607" y="429804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957FF8C6-5938-41F2-B949-658E79D14E58}"/>
              </a:ext>
            </a:extLst>
          </p:cNvPr>
          <p:cNvSpPr/>
          <p:nvPr/>
        </p:nvSpPr>
        <p:spPr>
          <a:xfrm>
            <a:off x="9164682" y="28753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4421C61D-8C8B-4842-9513-8F5C4F3871FA}"/>
              </a:ext>
            </a:extLst>
          </p:cNvPr>
          <p:cNvSpPr/>
          <p:nvPr/>
        </p:nvSpPr>
        <p:spPr>
          <a:xfrm>
            <a:off x="10032984" y="267267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D6737AEF-BEAC-4BE5-A195-E2E7361C1112}"/>
              </a:ext>
            </a:extLst>
          </p:cNvPr>
          <p:cNvSpPr/>
          <p:nvPr/>
        </p:nvSpPr>
        <p:spPr>
          <a:xfrm>
            <a:off x="8049316" y="428698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25B939FE-7CCD-4F8B-844B-60620192F379}"/>
              </a:ext>
            </a:extLst>
          </p:cNvPr>
          <p:cNvSpPr/>
          <p:nvPr/>
        </p:nvSpPr>
        <p:spPr>
          <a:xfrm>
            <a:off x="7760072" y="298949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C53CE8B8-A9FF-4751-BF43-3C0314A6E831}"/>
              </a:ext>
            </a:extLst>
          </p:cNvPr>
          <p:cNvSpPr/>
          <p:nvPr/>
        </p:nvSpPr>
        <p:spPr>
          <a:xfrm>
            <a:off x="8056541" y="22900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9FE24AA-5791-4751-A551-7BEFBD5614D8}"/>
              </a:ext>
            </a:extLst>
          </p:cNvPr>
          <p:cNvSpPr txBox="1"/>
          <p:nvPr/>
        </p:nvSpPr>
        <p:spPr>
          <a:xfrm>
            <a:off x="2139688" y="543286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A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0E4CFABF-AB52-4897-BD03-6998E73A8882}"/>
              </a:ext>
            </a:extLst>
          </p:cNvPr>
          <p:cNvSpPr txBox="1"/>
          <p:nvPr/>
        </p:nvSpPr>
        <p:spPr>
          <a:xfrm>
            <a:off x="8266969" y="54328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83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4F3821-D84F-43F0-8A53-2DBD4260AECD}"/>
              </a:ext>
            </a:extLst>
          </p:cNvPr>
          <p:cNvSpPr/>
          <p:nvPr/>
        </p:nvSpPr>
        <p:spPr>
          <a:xfrm>
            <a:off x="157382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590AFD-67E6-481C-AC66-B3FF51D13CEA}"/>
              </a:ext>
            </a:extLst>
          </p:cNvPr>
          <p:cNvSpPr/>
          <p:nvPr/>
        </p:nvSpPr>
        <p:spPr>
          <a:xfrm>
            <a:off x="469509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75ECF2-D31A-4227-BD44-6FD63FEB6B68}"/>
              </a:ext>
            </a:extLst>
          </p:cNvPr>
          <p:cNvSpPr/>
          <p:nvPr/>
        </p:nvSpPr>
        <p:spPr>
          <a:xfrm>
            <a:off x="7816363" y="1116623"/>
            <a:ext cx="2620108" cy="24442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1A7CD7D-5C79-4DEA-B1C4-C63779952288}"/>
              </a:ext>
            </a:extLst>
          </p:cNvPr>
          <p:cNvSpPr/>
          <p:nvPr/>
        </p:nvSpPr>
        <p:spPr>
          <a:xfrm>
            <a:off x="4931881" y="183622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C4BF19D-C495-4172-BC68-4AABF6D7384B}"/>
              </a:ext>
            </a:extLst>
          </p:cNvPr>
          <p:cNvSpPr/>
          <p:nvPr/>
        </p:nvSpPr>
        <p:spPr>
          <a:xfrm>
            <a:off x="375957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A0ACD6D-C80A-469B-859B-648250BEF728}"/>
              </a:ext>
            </a:extLst>
          </p:cNvPr>
          <p:cNvSpPr/>
          <p:nvPr/>
        </p:nvSpPr>
        <p:spPr>
          <a:xfrm>
            <a:off x="375957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E1A70AE-7F3B-437D-A21E-28D0EE9B167E}"/>
              </a:ext>
            </a:extLst>
          </p:cNvPr>
          <p:cNvSpPr/>
          <p:nvPr/>
        </p:nvSpPr>
        <p:spPr>
          <a:xfrm>
            <a:off x="375957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0EDEFBB-5246-4DAD-92A6-A40ED913C884}"/>
              </a:ext>
            </a:extLst>
          </p:cNvPr>
          <p:cNvSpPr/>
          <p:nvPr/>
        </p:nvSpPr>
        <p:spPr>
          <a:xfrm>
            <a:off x="32438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8DDA265-5CDF-4104-9D78-58C2388DEE8B}"/>
              </a:ext>
            </a:extLst>
          </p:cNvPr>
          <p:cNvSpPr/>
          <p:nvPr/>
        </p:nvSpPr>
        <p:spPr>
          <a:xfrm>
            <a:off x="32438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DC89AD7-4668-4241-BB02-A680DAEC9CA8}"/>
              </a:ext>
            </a:extLst>
          </p:cNvPr>
          <p:cNvSpPr/>
          <p:nvPr/>
        </p:nvSpPr>
        <p:spPr>
          <a:xfrm>
            <a:off x="32438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0E3F862-19A8-414B-92AA-A89B12960200}"/>
              </a:ext>
            </a:extLst>
          </p:cNvPr>
          <p:cNvSpPr/>
          <p:nvPr/>
        </p:nvSpPr>
        <p:spPr>
          <a:xfrm>
            <a:off x="32438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6E96C9A-F359-4CAE-AB50-BF3E21CCA61C}"/>
              </a:ext>
            </a:extLst>
          </p:cNvPr>
          <p:cNvSpPr/>
          <p:nvPr/>
        </p:nvSpPr>
        <p:spPr>
          <a:xfrm>
            <a:off x="2744561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C08D2BD-9C01-485C-A7A3-DF99BA994751}"/>
              </a:ext>
            </a:extLst>
          </p:cNvPr>
          <p:cNvSpPr/>
          <p:nvPr/>
        </p:nvSpPr>
        <p:spPr>
          <a:xfrm>
            <a:off x="2744561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9310546-E950-4F49-9DAD-905CB967BC5D}"/>
              </a:ext>
            </a:extLst>
          </p:cNvPr>
          <p:cNvSpPr/>
          <p:nvPr/>
        </p:nvSpPr>
        <p:spPr>
          <a:xfrm>
            <a:off x="2744561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0ECFE59-AF26-40B3-AFF6-EE336A72D4EE}"/>
              </a:ext>
            </a:extLst>
          </p:cNvPr>
          <p:cNvSpPr/>
          <p:nvPr/>
        </p:nvSpPr>
        <p:spPr>
          <a:xfrm>
            <a:off x="2744561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CD437A0-10D6-4FBC-9AA1-2F6B567F61F6}"/>
              </a:ext>
            </a:extLst>
          </p:cNvPr>
          <p:cNvSpPr/>
          <p:nvPr/>
        </p:nvSpPr>
        <p:spPr>
          <a:xfrm>
            <a:off x="2272103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ABD3CAF-2C16-40D4-B7B0-B3CFF6315A73}"/>
              </a:ext>
            </a:extLst>
          </p:cNvPr>
          <p:cNvSpPr/>
          <p:nvPr/>
        </p:nvSpPr>
        <p:spPr>
          <a:xfrm>
            <a:off x="2272103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4172922E-3EAB-4028-9DB5-1DE3618CC3CA}"/>
              </a:ext>
            </a:extLst>
          </p:cNvPr>
          <p:cNvSpPr/>
          <p:nvPr/>
        </p:nvSpPr>
        <p:spPr>
          <a:xfrm>
            <a:off x="2272103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ACDEBBD-6067-4869-A8DF-85945127D4AA}"/>
              </a:ext>
            </a:extLst>
          </p:cNvPr>
          <p:cNvSpPr/>
          <p:nvPr/>
        </p:nvSpPr>
        <p:spPr>
          <a:xfrm>
            <a:off x="2272103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9363C42-E806-42D4-AF8F-BEB378B35575}"/>
              </a:ext>
            </a:extLst>
          </p:cNvPr>
          <p:cNvSpPr/>
          <p:nvPr/>
        </p:nvSpPr>
        <p:spPr>
          <a:xfrm>
            <a:off x="1836638" y="14764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7F4FDEB-69DE-4807-AC69-664096268678}"/>
              </a:ext>
            </a:extLst>
          </p:cNvPr>
          <p:cNvSpPr/>
          <p:nvPr/>
        </p:nvSpPr>
        <p:spPr>
          <a:xfrm>
            <a:off x="1836638" y="20129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BC306A5-970C-4EE6-875A-C7AEF8FFF75C}"/>
              </a:ext>
            </a:extLst>
          </p:cNvPr>
          <p:cNvSpPr/>
          <p:nvPr/>
        </p:nvSpPr>
        <p:spPr>
          <a:xfrm>
            <a:off x="1836638" y="25528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C65C1C5-17EB-4F94-BDE2-1ABA3A61D569}"/>
              </a:ext>
            </a:extLst>
          </p:cNvPr>
          <p:cNvSpPr/>
          <p:nvPr/>
        </p:nvSpPr>
        <p:spPr>
          <a:xfrm>
            <a:off x="1836638" y="309795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461B3952-F9B8-441C-BADC-1C75A52B4B8B}"/>
              </a:ext>
            </a:extLst>
          </p:cNvPr>
          <p:cNvSpPr/>
          <p:nvPr/>
        </p:nvSpPr>
        <p:spPr>
          <a:xfrm>
            <a:off x="6543500" y="190455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854DDB96-D0BC-4A06-A0FD-A33457CDAED6}"/>
              </a:ext>
            </a:extLst>
          </p:cNvPr>
          <p:cNvSpPr/>
          <p:nvPr/>
        </p:nvSpPr>
        <p:spPr>
          <a:xfrm>
            <a:off x="4999138" y="156480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24288AD-6EF9-475E-91FF-0475C3E13BC2}"/>
              </a:ext>
            </a:extLst>
          </p:cNvPr>
          <p:cNvSpPr/>
          <p:nvPr/>
        </p:nvSpPr>
        <p:spPr>
          <a:xfrm>
            <a:off x="5391560" y="138804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A7E1F69-DB57-4637-9660-24863C9BD0D2}"/>
              </a:ext>
            </a:extLst>
          </p:cNvPr>
          <p:cNvSpPr/>
          <p:nvPr/>
        </p:nvSpPr>
        <p:spPr>
          <a:xfrm>
            <a:off x="6199280" y="22503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0EC5C760-5D24-4831-A39D-1D67FF96106F}"/>
              </a:ext>
            </a:extLst>
          </p:cNvPr>
          <p:cNvSpPr/>
          <p:nvPr/>
        </p:nvSpPr>
        <p:spPr>
          <a:xfrm>
            <a:off x="5282066" y="251432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781211C-336E-4EAC-8AAA-3F3E6A228D3C}"/>
              </a:ext>
            </a:extLst>
          </p:cNvPr>
          <p:cNvSpPr/>
          <p:nvPr/>
        </p:nvSpPr>
        <p:spPr>
          <a:xfrm>
            <a:off x="6199280" y="199293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BB5910D-AA4B-48B4-8B52-FF6A138FD4B2}"/>
              </a:ext>
            </a:extLst>
          </p:cNvPr>
          <p:cNvSpPr/>
          <p:nvPr/>
        </p:nvSpPr>
        <p:spPr>
          <a:xfrm>
            <a:off x="7007569" y="25462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1ACED6A-A114-4B97-B8D5-BB14CEF4862C}"/>
              </a:ext>
            </a:extLst>
          </p:cNvPr>
          <p:cNvSpPr/>
          <p:nvPr/>
        </p:nvSpPr>
        <p:spPr>
          <a:xfrm>
            <a:off x="6631877" y="286583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2775539-E18E-4A05-81F0-F6D6826451C3}"/>
              </a:ext>
            </a:extLst>
          </p:cNvPr>
          <p:cNvSpPr/>
          <p:nvPr/>
        </p:nvSpPr>
        <p:spPr>
          <a:xfrm>
            <a:off x="5087515" y="3077464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B8F0FB8-46D3-43B4-9C21-29FCB31FEDD7}"/>
              </a:ext>
            </a:extLst>
          </p:cNvPr>
          <p:cNvSpPr/>
          <p:nvPr/>
        </p:nvSpPr>
        <p:spPr>
          <a:xfrm>
            <a:off x="5787235" y="277812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6ABF219-7D79-4EA7-9FF5-D5DEE66D3C56}"/>
              </a:ext>
            </a:extLst>
          </p:cNvPr>
          <p:cNvSpPr/>
          <p:nvPr/>
        </p:nvSpPr>
        <p:spPr>
          <a:xfrm>
            <a:off x="6830815" y="121605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F3AD57B-69D7-48BC-8081-952BB10849C8}"/>
              </a:ext>
            </a:extLst>
          </p:cNvPr>
          <p:cNvSpPr/>
          <p:nvPr/>
        </p:nvSpPr>
        <p:spPr>
          <a:xfrm>
            <a:off x="6353075" y="17222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77A01D9-505B-44F0-8B85-20CE9A7D73FB}"/>
              </a:ext>
            </a:extLst>
          </p:cNvPr>
          <p:cNvSpPr/>
          <p:nvPr/>
        </p:nvSpPr>
        <p:spPr>
          <a:xfrm>
            <a:off x="5479937" y="201344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EAD7756-68E5-479A-AC08-D3E93507BBE1}"/>
              </a:ext>
            </a:extLst>
          </p:cNvPr>
          <p:cNvSpPr/>
          <p:nvPr/>
        </p:nvSpPr>
        <p:spPr>
          <a:xfrm>
            <a:off x="4802927" y="300957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67F285C-C244-4B73-A871-2D4DFFEBCD13}"/>
              </a:ext>
            </a:extLst>
          </p:cNvPr>
          <p:cNvSpPr/>
          <p:nvPr/>
        </p:nvSpPr>
        <p:spPr>
          <a:xfrm>
            <a:off x="4932726" y="328523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B0AB387-4551-48FB-B178-A0D84868E792}"/>
              </a:ext>
            </a:extLst>
          </p:cNvPr>
          <p:cNvSpPr/>
          <p:nvPr/>
        </p:nvSpPr>
        <p:spPr>
          <a:xfrm>
            <a:off x="6196217" y="32673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27B0DFF-3358-4F52-BAD6-328ACA52D1A7}"/>
              </a:ext>
            </a:extLst>
          </p:cNvPr>
          <p:cNvSpPr/>
          <p:nvPr/>
        </p:nvSpPr>
        <p:spPr>
          <a:xfrm>
            <a:off x="3751953" y="14678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588884E-89EE-443B-982C-EE115F6A82BC}"/>
              </a:ext>
            </a:extLst>
          </p:cNvPr>
          <p:cNvSpPr/>
          <p:nvPr/>
        </p:nvSpPr>
        <p:spPr>
          <a:xfrm>
            <a:off x="8099434" y="156529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CB872BD7-1231-4377-8BF3-925C4AF93FE8}"/>
              </a:ext>
            </a:extLst>
          </p:cNvPr>
          <p:cNvSpPr/>
          <p:nvPr/>
        </p:nvSpPr>
        <p:spPr>
          <a:xfrm>
            <a:off x="8155119" y="184642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9E384784-119E-4F96-9E9A-D6F458A2F217}"/>
              </a:ext>
            </a:extLst>
          </p:cNvPr>
          <p:cNvSpPr/>
          <p:nvPr/>
        </p:nvSpPr>
        <p:spPr>
          <a:xfrm>
            <a:off x="9423738" y="219566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41B772E-D635-46F8-A9CB-A09536ED4DC7}"/>
              </a:ext>
            </a:extLst>
          </p:cNvPr>
          <p:cNvSpPr/>
          <p:nvPr/>
        </p:nvSpPr>
        <p:spPr>
          <a:xfrm>
            <a:off x="8243496" y="137948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A9984FF1-0D3E-481D-9531-BF2183FAB344}"/>
              </a:ext>
            </a:extLst>
          </p:cNvPr>
          <p:cNvSpPr/>
          <p:nvPr/>
        </p:nvSpPr>
        <p:spPr>
          <a:xfrm>
            <a:off x="9855115" y="132135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B3BDB6D-34E2-4770-8EA1-38D5C5BFE385}"/>
              </a:ext>
            </a:extLst>
          </p:cNvPr>
          <p:cNvSpPr/>
          <p:nvPr/>
        </p:nvSpPr>
        <p:spPr>
          <a:xfrm>
            <a:off x="9855115" y="1617562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1824092-1678-4C95-ABF7-805479A0454B}"/>
              </a:ext>
            </a:extLst>
          </p:cNvPr>
          <p:cNvSpPr/>
          <p:nvPr/>
        </p:nvSpPr>
        <p:spPr>
          <a:xfrm>
            <a:off x="9608090" y="1498106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F52C4E1B-547E-4B1D-8CF0-7AB900445C70}"/>
              </a:ext>
            </a:extLst>
          </p:cNvPr>
          <p:cNvSpPr/>
          <p:nvPr/>
        </p:nvSpPr>
        <p:spPr>
          <a:xfrm>
            <a:off x="10109252" y="152918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2240A6-DA4F-4DD5-A96C-ADD2911E8F9C}"/>
              </a:ext>
            </a:extLst>
          </p:cNvPr>
          <p:cNvSpPr/>
          <p:nvPr/>
        </p:nvSpPr>
        <p:spPr>
          <a:xfrm>
            <a:off x="9408422" y="253397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4B4CA4B3-226D-47F5-A9C4-86F8D0670F5C}"/>
              </a:ext>
            </a:extLst>
          </p:cNvPr>
          <p:cNvSpPr/>
          <p:nvPr/>
        </p:nvSpPr>
        <p:spPr>
          <a:xfrm>
            <a:off x="9240929" y="2347210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ACFD3E3-DD76-4B19-8156-166086B3AC66}"/>
              </a:ext>
            </a:extLst>
          </p:cNvPr>
          <p:cNvSpPr/>
          <p:nvPr/>
        </p:nvSpPr>
        <p:spPr>
          <a:xfrm>
            <a:off x="9126417" y="2185657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2FAEE419-3FB8-4E1E-8BEB-7DF547C8B912}"/>
              </a:ext>
            </a:extLst>
          </p:cNvPr>
          <p:cNvSpPr/>
          <p:nvPr/>
        </p:nvSpPr>
        <p:spPr>
          <a:xfrm>
            <a:off x="8086610" y="327470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A0D3A2F-497A-426F-A82A-1AC91F020C9A}"/>
              </a:ext>
            </a:extLst>
          </p:cNvPr>
          <p:cNvSpPr/>
          <p:nvPr/>
        </p:nvSpPr>
        <p:spPr>
          <a:xfrm>
            <a:off x="8047607" y="2974758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4236C3D2-D224-4E52-A252-D86504E0DC7F}"/>
              </a:ext>
            </a:extLst>
          </p:cNvPr>
          <p:cNvSpPr/>
          <p:nvPr/>
        </p:nvSpPr>
        <p:spPr>
          <a:xfrm>
            <a:off x="8331873" y="30631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1A121E1-ED80-4CDB-A615-B39959773134}"/>
              </a:ext>
            </a:extLst>
          </p:cNvPr>
          <p:cNvSpPr/>
          <p:nvPr/>
        </p:nvSpPr>
        <p:spPr>
          <a:xfrm>
            <a:off x="8420250" y="3282461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1C8EEDDA-1BD3-4498-B199-9B71F4595DCD}"/>
              </a:ext>
            </a:extLst>
          </p:cNvPr>
          <p:cNvSpPr/>
          <p:nvPr/>
        </p:nvSpPr>
        <p:spPr>
          <a:xfrm>
            <a:off x="8252514" y="2832823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4E1612F4-17AD-43F9-8B6A-633FF159C485}"/>
              </a:ext>
            </a:extLst>
          </p:cNvPr>
          <p:cNvSpPr/>
          <p:nvPr/>
        </p:nvSpPr>
        <p:spPr>
          <a:xfrm>
            <a:off x="9585176" y="2417335"/>
            <a:ext cx="176754" cy="176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/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25C69C0-93B8-4D5F-B4A9-F6BAC2C7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39" y="3920659"/>
                <a:ext cx="1349152" cy="369332"/>
              </a:xfrm>
              <a:prstGeom prst="rect">
                <a:avLst/>
              </a:prstGeom>
              <a:blipFill>
                <a:blip r:embed="rId2"/>
                <a:stretch>
                  <a:fillRect l="-4977" r="-497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/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18BC530-4B3C-43C5-8A62-F3B210F2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571" y="3920659"/>
                <a:ext cx="1349151" cy="369332"/>
              </a:xfrm>
              <a:prstGeom prst="rect">
                <a:avLst/>
              </a:prstGeom>
              <a:blipFill>
                <a:blip r:embed="rId3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/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𝑽𝑴𝑹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6C7F54-967F-4386-B7FE-49EB4031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66" y="3920659"/>
                <a:ext cx="1350754" cy="369332"/>
              </a:xfrm>
              <a:prstGeom prst="rect">
                <a:avLst/>
              </a:prstGeom>
              <a:blipFill>
                <a:blip r:embed="rId4"/>
                <a:stretch>
                  <a:fillRect l="-4505" r="-495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E8146A37-6C7A-484F-AAEC-0E942EA7B02F}"/>
              </a:ext>
            </a:extLst>
          </p:cNvPr>
          <p:cNvSpPr txBox="1"/>
          <p:nvPr/>
        </p:nvSpPr>
        <p:spPr>
          <a:xfrm>
            <a:off x="1668881" y="4441826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10F1011-EAAF-4B05-A6F4-4CC0B30CD436}"/>
              </a:ext>
            </a:extLst>
          </p:cNvPr>
          <p:cNvSpPr txBox="1"/>
          <p:nvPr/>
        </p:nvSpPr>
        <p:spPr>
          <a:xfrm>
            <a:off x="4826448" y="4441826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Poisson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14F1552-0DBA-483A-A790-DD9F6195FFD8}"/>
              </a:ext>
            </a:extLst>
          </p:cNvPr>
          <p:cNvSpPr txBox="1"/>
          <p:nvPr/>
        </p:nvSpPr>
        <p:spPr>
          <a:xfrm>
            <a:off x="8634558" y="4441826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C020ED4-FFE5-4E53-86C2-EE163C9F6E25}"/>
              </a:ext>
            </a:extLst>
          </p:cNvPr>
          <p:cNvSpPr txBox="1"/>
          <p:nvPr/>
        </p:nvSpPr>
        <p:spPr>
          <a:xfrm>
            <a:off x="2234741" y="4890168"/>
            <a:ext cx="139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[dispersed]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D43DDFF-7D84-46BE-BB14-F8B7BB9CDB38}"/>
              </a:ext>
            </a:extLst>
          </p:cNvPr>
          <p:cNvSpPr txBox="1"/>
          <p:nvPr/>
        </p:nvSpPr>
        <p:spPr>
          <a:xfrm>
            <a:off x="5420360" y="4890168"/>
            <a:ext cx="1223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[random]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ACB18E2-B420-427A-9A5F-392A6C63B6B2}"/>
              </a:ext>
            </a:extLst>
          </p:cNvPr>
          <p:cNvSpPr txBox="1"/>
          <p:nvPr/>
        </p:nvSpPr>
        <p:spPr>
          <a:xfrm>
            <a:off x="8819708" y="4890168"/>
            <a:ext cx="96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[dense]</a:t>
            </a:r>
            <a:endParaRPr lang="zh-TW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E49AF8C-E2CB-4865-8AAD-5E28CF16A90F}"/>
              </a:ext>
            </a:extLst>
          </p:cNvPr>
          <p:cNvCxnSpPr>
            <a:cxnSpLocks/>
          </p:cNvCxnSpPr>
          <p:nvPr/>
        </p:nvCxnSpPr>
        <p:spPr>
          <a:xfrm>
            <a:off x="1196502" y="3795548"/>
            <a:ext cx="9596466" cy="0"/>
          </a:xfrm>
          <a:prstGeom prst="straightConnector1">
            <a:avLst/>
          </a:prstGeom>
          <a:ln w="41275">
            <a:solidFill>
              <a:srgbClr val="002060">
                <a:alpha val="98000"/>
              </a:srgb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4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3DFD66-29D7-487E-8DAD-8DE55B94F4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6170" r="23053" b="3902"/>
          <a:stretch/>
        </p:blipFill>
        <p:spPr bwMode="auto">
          <a:xfrm>
            <a:off x="8260080" y="-1"/>
            <a:ext cx="5334000" cy="88849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F4CA0D-AD70-4336-BCF8-5C2B00B0860D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2" t="47046" r="10431" b="43390"/>
          <a:stretch/>
        </p:blipFill>
        <p:spPr bwMode="auto">
          <a:xfrm>
            <a:off x="12147019" y="7604761"/>
            <a:ext cx="1386101" cy="1210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58EC5FC-BC31-4419-B618-9146343059A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-1" r="69464" b="95373"/>
          <a:stretch/>
        </p:blipFill>
        <p:spPr bwMode="auto">
          <a:xfrm>
            <a:off x="8260080" y="121920"/>
            <a:ext cx="2029968" cy="548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81C1BF-7EA0-43B3-8AA8-50FD3DDBBE5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2522"/>
          <a:stretch/>
        </p:blipFill>
        <p:spPr bwMode="auto">
          <a:xfrm>
            <a:off x="-487389" y="293370"/>
            <a:ext cx="8103285" cy="712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81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984D3C7-EB91-42BC-BD62-A4463D277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082430" y="605366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771B4CA-A480-479B-9B6E-317938E6B741}"/>
              </a:ext>
            </a:extLst>
          </p:cNvPr>
          <p:cNvSpPr/>
          <p:nvPr/>
        </p:nvSpPr>
        <p:spPr>
          <a:xfrm>
            <a:off x="2143758" y="1564640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6D5E55-F91F-4405-A66A-5082EA7D2228}"/>
              </a:ext>
            </a:extLst>
          </p:cNvPr>
          <p:cNvSpPr txBox="1"/>
          <p:nvPr/>
        </p:nvSpPr>
        <p:spPr>
          <a:xfrm>
            <a:off x="839132" y="257614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0C7559-1687-46EB-A71D-E533E111155C}"/>
              </a:ext>
            </a:extLst>
          </p:cNvPr>
          <p:cNvSpPr txBox="1"/>
          <p:nvPr/>
        </p:nvSpPr>
        <p:spPr>
          <a:xfrm>
            <a:off x="1296333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6DA69E-6A07-4882-9484-846602736C61}"/>
              </a:ext>
            </a:extLst>
          </p:cNvPr>
          <p:cNvSpPr txBox="1"/>
          <p:nvPr/>
        </p:nvSpPr>
        <p:spPr>
          <a:xfrm>
            <a:off x="168710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0E2C32-9FBB-496D-81FE-E11208A1EE7A}"/>
              </a:ext>
            </a:extLst>
          </p:cNvPr>
          <p:cNvSpPr txBox="1"/>
          <p:nvPr/>
        </p:nvSpPr>
        <p:spPr>
          <a:xfrm>
            <a:off x="209154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9633C0-6078-4BCA-8708-FF4EDE76BC03}"/>
              </a:ext>
            </a:extLst>
          </p:cNvPr>
          <p:cNvSpPr txBox="1"/>
          <p:nvPr/>
        </p:nvSpPr>
        <p:spPr>
          <a:xfrm>
            <a:off x="2482291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BF9E5DF-AC30-447D-9441-94D0F37F5C08}"/>
              </a:ext>
            </a:extLst>
          </p:cNvPr>
          <p:cNvSpPr txBox="1"/>
          <p:nvPr/>
        </p:nvSpPr>
        <p:spPr>
          <a:xfrm>
            <a:off x="2842776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9B0F487-1D00-43B5-94F8-10B8919D60F0}"/>
              </a:ext>
            </a:extLst>
          </p:cNvPr>
          <p:cNvSpPr txBox="1"/>
          <p:nvPr/>
        </p:nvSpPr>
        <p:spPr>
          <a:xfrm>
            <a:off x="3247222" y="262010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2BA6D77-0C31-4A7C-B12D-BA9D1F26CA6A}"/>
              </a:ext>
            </a:extLst>
          </p:cNvPr>
          <p:cNvSpPr txBox="1"/>
          <p:nvPr/>
        </p:nvSpPr>
        <p:spPr>
          <a:xfrm>
            <a:off x="795172" y="21784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239EB7-CAB7-4D2E-833D-233611DF243E}"/>
              </a:ext>
            </a:extLst>
          </p:cNvPr>
          <p:cNvSpPr txBox="1"/>
          <p:nvPr/>
        </p:nvSpPr>
        <p:spPr>
          <a:xfrm>
            <a:off x="795172" y="183572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7D71400-1FCE-4B5B-B890-436BF0962B67}"/>
              </a:ext>
            </a:extLst>
          </p:cNvPr>
          <p:cNvSpPr txBox="1"/>
          <p:nvPr/>
        </p:nvSpPr>
        <p:spPr>
          <a:xfrm>
            <a:off x="795172" y="14800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3D97FC-BA06-4DEB-82F3-526B8C55F594}"/>
              </a:ext>
            </a:extLst>
          </p:cNvPr>
          <p:cNvSpPr txBox="1"/>
          <p:nvPr/>
        </p:nvSpPr>
        <p:spPr>
          <a:xfrm>
            <a:off x="795172" y="11243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B6735-59B1-40C6-9EFE-25F4BC8A2E69}"/>
              </a:ext>
            </a:extLst>
          </p:cNvPr>
          <p:cNvSpPr txBox="1"/>
          <p:nvPr/>
        </p:nvSpPr>
        <p:spPr>
          <a:xfrm>
            <a:off x="795172" y="7950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792792E-4EE1-417D-9AA9-74AD83436DA3}"/>
              </a:ext>
            </a:extLst>
          </p:cNvPr>
          <p:cNvSpPr txBox="1"/>
          <p:nvPr/>
        </p:nvSpPr>
        <p:spPr>
          <a:xfrm>
            <a:off x="795172" y="44818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8" name="表格 4">
            <a:extLst>
              <a:ext uri="{FF2B5EF4-FFF2-40B4-BE49-F238E27FC236}">
                <a16:creationId xmlns:a16="http://schemas.microsoft.com/office/drawing/2014/main" id="{7EF3C98F-D2E5-454A-A374-6398689A8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696066" y="604063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39" name="橢圓 38">
            <a:extLst>
              <a:ext uri="{FF2B5EF4-FFF2-40B4-BE49-F238E27FC236}">
                <a16:creationId xmlns:a16="http://schemas.microsoft.com/office/drawing/2014/main" id="{844BC8F7-71F2-40EC-A749-28D3BE7A14CA}"/>
              </a:ext>
            </a:extLst>
          </p:cNvPr>
          <p:cNvSpPr/>
          <p:nvPr/>
        </p:nvSpPr>
        <p:spPr>
          <a:xfrm>
            <a:off x="5758641" y="156540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35A2DEF-664B-499A-8469-A2F2120F6192}"/>
              </a:ext>
            </a:extLst>
          </p:cNvPr>
          <p:cNvSpPr txBox="1"/>
          <p:nvPr/>
        </p:nvSpPr>
        <p:spPr>
          <a:xfrm>
            <a:off x="4452768" y="257484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B4478D0-013D-4821-9966-303C7F480F88}"/>
              </a:ext>
            </a:extLst>
          </p:cNvPr>
          <p:cNvSpPr txBox="1"/>
          <p:nvPr/>
        </p:nvSpPr>
        <p:spPr>
          <a:xfrm>
            <a:off x="4909969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CB09CEE-CC4E-4000-9D2B-67453C28E31C}"/>
              </a:ext>
            </a:extLst>
          </p:cNvPr>
          <p:cNvSpPr txBox="1"/>
          <p:nvPr/>
        </p:nvSpPr>
        <p:spPr>
          <a:xfrm>
            <a:off x="530073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8E3B176-F20D-4ED6-8EF4-170FFF1DDB0F}"/>
              </a:ext>
            </a:extLst>
          </p:cNvPr>
          <p:cNvSpPr txBox="1"/>
          <p:nvPr/>
        </p:nvSpPr>
        <p:spPr>
          <a:xfrm>
            <a:off x="570518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346A2BA-6D48-4C0B-80A3-19BDACB6967C}"/>
              </a:ext>
            </a:extLst>
          </p:cNvPr>
          <p:cNvSpPr txBox="1"/>
          <p:nvPr/>
        </p:nvSpPr>
        <p:spPr>
          <a:xfrm>
            <a:off x="6095927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DDEB988-F3D1-464B-9BA9-224F67AB8A95}"/>
              </a:ext>
            </a:extLst>
          </p:cNvPr>
          <p:cNvSpPr txBox="1"/>
          <p:nvPr/>
        </p:nvSpPr>
        <p:spPr>
          <a:xfrm>
            <a:off x="6456412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31041C-05A7-40CD-B808-02CDCABCBF06}"/>
              </a:ext>
            </a:extLst>
          </p:cNvPr>
          <p:cNvSpPr txBox="1"/>
          <p:nvPr/>
        </p:nvSpPr>
        <p:spPr>
          <a:xfrm>
            <a:off x="6860858" y="261880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5E3CC9F-8B60-4B50-8337-9789D0F6BDA4}"/>
              </a:ext>
            </a:extLst>
          </p:cNvPr>
          <p:cNvSpPr txBox="1"/>
          <p:nvPr/>
        </p:nvSpPr>
        <p:spPr>
          <a:xfrm>
            <a:off x="4408808" y="217714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4EA1993-359C-4825-9EA0-02DDA32278D7}"/>
              </a:ext>
            </a:extLst>
          </p:cNvPr>
          <p:cNvSpPr txBox="1"/>
          <p:nvPr/>
        </p:nvSpPr>
        <p:spPr>
          <a:xfrm>
            <a:off x="4408808" y="183442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935910D-3CB8-4CB6-9236-F437F055BB4B}"/>
              </a:ext>
            </a:extLst>
          </p:cNvPr>
          <p:cNvSpPr txBox="1"/>
          <p:nvPr/>
        </p:nvSpPr>
        <p:spPr>
          <a:xfrm>
            <a:off x="4408808" y="147874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1034435-4B50-4994-8E23-878D971D62F8}"/>
              </a:ext>
            </a:extLst>
          </p:cNvPr>
          <p:cNvSpPr txBox="1"/>
          <p:nvPr/>
        </p:nvSpPr>
        <p:spPr>
          <a:xfrm>
            <a:off x="4408808" y="11230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AFF44A2-CB04-446B-9F4A-765EF0361A70}"/>
              </a:ext>
            </a:extLst>
          </p:cNvPr>
          <p:cNvSpPr txBox="1"/>
          <p:nvPr/>
        </p:nvSpPr>
        <p:spPr>
          <a:xfrm>
            <a:off x="4408808" y="7937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B306B4B-5F34-45B4-B689-54C50455ABD8}"/>
              </a:ext>
            </a:extLst>
          </p:cNvPr>
          <p:cNvSpPr txBox="1"/>
          <p:nvPr/>
        </p:nvSpPr>
        <p:spPr>
          <a:xfrm>
            <a:off x="4408808" y="44688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B3EFE88A-BF82-4D89-850D-433159EE8DE5}"/>
              </a:ext>
            </a:extLst>
          </p:cNvPr>
          <p:cNvSpPr/>
          <p:nvPr/>
        </p:nvSpPr>
        <p:spPr>
          <a:xfrm>
            <a:off x="5002307" y="121856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BD898F6-E6C1-4C80-BDB8-A3C711CE824A}"/>
              </a:ext>
            </a:extLst>
          </p:cNvPr>
          <p:cNvSpPr/>
          <p:nvPr/>
        </p:nvSpPr>
        <p:spPr>
          <a:xfrm>
            <a:off x="6529265" y="85363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38CF6F71-AC84-47BD-BC8C-E3058F01C4C3}"/>
              </a:ext>
            </a:extLst>
          </p:cNvPr>
          <p:cNvCxnSpPr>
            <a:cxnSpLocks/>
          </p:cNvCxnSpPr>
          <p:nvPr/>
        </p:nvCxnSpPr>
        <p:spPr>
          <a:xfrm>
            <a:off x="5067629" y="1301113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1A1176DE-617B-4C43-9CBE-8B1F4FB22A3C}"/>
              </a:ext>
            </a:extLst>
          </p:cNvPr>
          <p:cNvCxnSpPr>
            <a:cxnSpLocks/>
          </p:cNvCxnSpPr>
          <p:nvPr/>
        </p:nvCxnSpPr>
        <p:spPr>
          <a:xfrm flipV="1">
            <a:off x="5848811" y="936182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6671"/>
              </p:ext>
            </p:extLst>
          </p:nvPr>
        </p:nvGraphicFramePr>
        <p:xfrm>
          <a:off x="8610645" y="57872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367347" y="254951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8824548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921531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961976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10010506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10370991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10775437" y="259347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323387" y="215181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323387" y="18090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323387" y="145341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323387" y="10977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323387" y="76843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323387" y="4215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表格 4">
            <a:extLst>
              <a:ext uri="{FF2B5EF4-FFF2-40B4-BE49-F238E27FC236}">
                <a16:creationId xmlns:a16="http://schemas.microsoft.com/office/drawing/2014/main" id="{6FB678C0-8BFE-4A7A-82FB-DCBDF25C2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834"/>
              </p:ext>
            </p:extLst>
          </p:nvPr>
        </p:nvGraphicFramePr>
        <p:xfrm>
          <a:off x="1166347" y="3668068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63" name="文字方塊 62">
            <a:extLst>
              <a:ext uri="{FF2B5EF4-FFF2-40B4-BE49-F238E27FC236}">
                <a16:creationId xmlns:a16="http://schemas.microsoft.com/office/drawing/2014/main" id="{2E7A5306-3A73-4D00-92B4-5520B5541782}"/>
              </a:ext>
            </a:extLst>
          </p:cNvPr>
          <p:cNvSpPr txBox="1"/>
          <p:nvPr/>
        </p:nvSpPr>
        <p:spPr>
          <a:xfrm>
            <a:off x="923049" y="563884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42B36C8-5B8B-4B2B-84FE-8450FBDB858E}"/>
              </a:ext>
            </a:extLst>
          </p:cNvPr>
          <p:cNvSpPr txBox="1"/>
          <p:nvPr/>
        </p:nvSpPr>
        <p:spPr>
          <a:xfrm>
            <a:off x="1380250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DA54FF5-A60B-49F8-A65B-8257BE33F70F}"/>
              </a:ext>
            </a:extLst>
          </p:cNvPr>
          <p:cNvSpPr txBox="1"/>
          <p:nvPr/>
        </p:nvSpPr>
        <p:spPr>
          <a:xfrm>
            <a:off x="177101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B378F8A-5BFC-429D-9637-F25ACF48B15A}"/>
              </a:ext>
            </a:extLst>
          </p:cNvPr>
          <p:cNvSpPr txBox="1"/>
          <p:nvPr/>
        </p:nvSpPr>
        <p:spPr>
          <a:xfrm>
            <a:off x="217546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60B2787-4D09-445B-BF2D-16B871096B30}"/>
              </a:ext>
            </a:extLst>
          </p:cNvPr>
          <p:cNvSpPr txBox="1"/>
          <p:nvPr/>
        </p:nvSpPr>
        <p:spPr>
          <a:xfrm>
            <a:off x="2566208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2B646AA-E26B-4612-97FD-970C1FDF506F}"/>
              </a:ext>
            </a:extLst>
          </p:cNvPr>
          <p:cNvSpPr txBox="1"/>
          <p:nvPr/>
        </p:nvSpPr>
        <p:spPr>
          <a:xfrm>
            <a:off x="2926693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AD717C8-CDC5-4124-967E-9BEEA6DB7E16}"/>
              </a:ext>
            </a:extLst>
          </p:cNvPr>
          <p:cNvSpPr txBox="1"/>
          <p:nvPr/>
        </p:nvSpPr>
        <p:spPr>
          <a:xfrm>
            <a:off x="3331139" y="568280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622468-C1D5-4E3B-BE87-844EFECDCB85}"/>
              </a:ext>
            </a:extLst>
          </p:cNvPr>
          <p:cNvSpPr txBox="1"/>
          <p:nvPr/>
        </p:nvSpPr>
        <p:spPr>
          <a:xfrm>
            <a:off x="879089" y="524115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52AD49-4149-4DC4-8BEC-5AD81CF53B26}"/>
              </a:ext>
            </a:extLst>
          </p:cNvPr>
          <p:cNvSpPr txBox="1"/>
          <p:nvPr/>
        </p:nvSpPr>
        <p:spPr>
          <a:xfrm>
            <a:off x="879089" y="48984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116A6E-F817-4886-A8E9-F29FE23CCF56}"/>
              </a:ext>
            </a:extLst>
          </p:cNvPr>
          <p:cNvSpPr txBox="1"/>
          <p:nvPr/>
        </p:nvSpPr>
        <p:spPr>
          <a:xfrm>
            <a:off x="879089" y="454275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4FA34EFD-722F-4115-A511-D166A29F1F4A}"/>
              </a:ext>
            </a:extLst>
          </p:cNvPr>
          <p:cNvSpPr txBox="1"/>
          <p:nvPr/>
        </p:nvSpPr>
        <p:spPr>
          <a:xfrm>
            <a:off x="879089" y="41870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9412BC5-966E-41B2-A0D0-4277850027E0}"/>
              </a:ext>
            </a:extLst>
          </p:cNvPr>
          <p:cNvSpPr txBox="1"/>
          <p:nvPr/>
        </p:nvSpPr>
        <p:spPr>
          <a:xfrm>
            <a:off x="879089" y="385777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6C8F97A-DD29-41B6-BF6C-B8E77D0591BD}"/>
              </a:ext>
            </a:extLst>
          </p:cNvPr>
          <p:cNvSpPr txBox="1"/>
          <p:nvPr/>
        </p:nvSpPr>
        <p:spPr>
          <a:xfrm>
            <a:off x="879089" y="35108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A235B00D-577B-4894-87A6-16B982CC1BFD}"/>
              </a:ext>
            </a:extLst>
          </p:cNvPr>
          <p:cNvSpPr/>
          <p:nvPr/>
        </p:nvSpPr>
        <p:spPr>
          <a:xfrm>
            <a:off x="2964934" y="394044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3C1EABF-375B-4313-BB67-F5DE9D5B2DAF}"/>
              </a:ext>
            </a:extLst>
          </p:cNvPr>
          <p:cNvSpPr/>
          <p:nvPr/>
        </p:nvSpPr>
        <p:spPr>
          <a:xfrm>
            <a:off x="1445677" y="427380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29C36663-6722-434C-9F5C-3D4393D46C70}"/>
              </a:ext>
            </a:extLst>
          </p:cNvPr>
          <p:cNvSpPr/>
          <p:nvPr/>
        </p:nvSpPr>
        <p:spPr>
          <a:xfrm>
            <a:off x="2213704" y="532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0FB41D26-34B1-4E09-AD64-A3663043ED2B}"/>
              </a:ext>
            </a:extLst>
          </p:cNvPr>
          <p:cNvSpPr/>
          <p:nvPr/>
        </p:nvSpPr>
        <p:spPr>
          <a:xfrm>
            <a:off x="2599463" y="495973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1" name="表格 4">
            <a:extLst>
              <a:ext uri="{FF2B5EF4-FFF2-40B4-BE49-F238E27FC236}">
                <a16:creationId xmlns:a16="http://schemas.microsoft.com/office/drawing/2014/main" id="{056DE8EC-A9C5-4714-BE22-B95E7328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05255"/>
              </p:ext>
            </p:extLst>
          </p:nvPr>
        </p:nvGraphicFramePr>
        <p:xfrm>
          <a:off x="4758243" y="3706535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82" name="橢圓 81">
            <a:extLst>
              <a:ext uri="{FF2B5EF4-FFF2-40B4-BE49-F238E27FC236}">
                <a16:creationId xmlns:a16="http://schemas.microsoft.com/office/drawing/2014/main" id="{DAA4B47D-9AD8-4819-BDEE-14DEE844590D}"/>
              </a:ext>
            </a:extLst>
          </p:cNvPr>
          <p:cNvSpPr/>
          <p:nvPr/>
        </p:nvSpPr>
        <p:spPr>
          <a:xfrm>
            <a:off x="5820818" y="46678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AA0678E-C1B5-4608-97F7-6262201C8196}"/>
              </a:ext>
            </a:extLst>
          </p:cNvPr>
          <p:cNvSpPr txBox="1"/>
          <p:nvPr/>
        </p:nvSpPr>
        <p:spPr>
          <a:xfrm>
            <a:off x="4514945" y="56773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487E484A-0B6A-4689-B204-BD2DAE12EC8A}"/>
              </a:ext>
            </a:extLst>
          </p:cNvPr>
          <p:cNvSpPr txBox="1"/>
          <p:nvPr/>
        </p:nvSpPr>
        <p:spPr>
          <a:xfrm>
            <a:off x="4972146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D80BDF40-497F-447B-96A3-C93BE4A792D7}"/>
              </a:ext>
            </a:extLst>
          </p:cNvPr>
          <p:cNvSpPr txBox="1"/>
          <p:nvPr/>
        </p:nvSpPr>
        <p:spPr>
          <a:xfrm>
            <a:off x="536291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7C6D38A4-CF4F-4E96-B44B-6BE9BE0075D7}"/>
              </a:ext>
            </a:extLst>
          </p:cNvPr>
          <p:cNvSpPr txBox="1"/>
          <p:nvPr/>
        </p:nvSpPr>
        <p:spPr>
          <a:xfrm>
            <a:off x="576735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78EAAD1-2498-4420-8021-5AB4C51B2DDE}"/>
              </a:ext>
            </a:extLst>
          </p:cNvPr>
          <p:cNvSpPr txBox="1"/>
          <p:nvPr/>
        </p:nvSpPr>
        <p:spPr>
          <a:xfrm>
            <a:off x="6158104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08A294DE-8E30-4DB0-87B2-D3C17F217E00}"/>
              </a:ext>
            </a:extLst>
          </p:cNvPr>
          <p:cNvSpPr txBox="1"/>
          <p:nvPr/>
        </p:nvSpPr>
        <p:spPr>
          <a:xfrm>
            <a:off x="6518589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F3A9EDCB-1E89-4F91-AC21-05647E1BF4F7}"/>
              </a:ext>
            </a:extLst>
          </p:cNvPr>
          <p:cNvSpPr txBox="1"/>
          <p:nvPr/>
        </p:nvSpPr>
        <p:spPr>
          <a:xfrm>
            <a:off x="6923035" y="572127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D37E3B7-F96C-4667-86A4-5C48C26A0A98}"/>
              </a:ext>
            </a:extLst>
          </p:cNvPr>
          <p:cNvSpPr txBox="1"/>
          <p:nvPr/>
        </p:nvSpPr>
        <p:spPr>
          <a:xfrm>
            <a:off x="4470985" y="527961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D6F3D80-6496-4F1F-B6B8-F81B9F15EE49}"/>
              </a:ext>
            </a:extLst>
          </p:cNvPr>
          <p:cNvSpPr txBox="1"/>
          <p:nvPr/>
        </p:nvSpPr>
        <p:spPr>
          <a:xfrm>
            <a:off x="4470985" y="493689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58499A3A-E0B1-4607-B910-215DC6FFF048}"/>
              </a:ext>
            </a:extLst>
          </p:cNvPr>
          <p:cNvSpPr txBox="1"/>
          <p:nvPr/>
        </p:nvSpPr>
        <p:spPr>
          <a:xfrm>
            <a:off x="4470985" y="458122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4FE0A571-81B2-4EC3-8F39-8494E8B7251D}"/>
              </a:ext>
            </a:extLst>
          </p:cNvPr>
          <p:cNvSpPr txBox="1"/>
          <p:nvPr/>
        </p:nvSpPr>
        <p:spPr>
          <a:xfrm>
            <a:off x="4470985" y="42255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E3BFC67-ED0F-40BC-9DEE-208E4A46771F}"/>
              </a:ext>
            </a:extLst>
          </p:cNvPr>
          <p:cNvSpPr txBox="1"/>
          <p:nvPr/>
        </p:nvSpPr>
        <p:spPr>
          <a:xfrm>
            <a:off x="4470985" y="389624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9A7669FE-9E29-496A-B73E-75D9FB035FD4}"/>
              </a:ext>
            </a:extLst>
          </p:cNvPr>
          <p:cNvSpPr txBox="1"/>
          <p:nvPr/>
        </p:nvSpPr>
        <p:spPr>
          <a:xfrm>
            <a:off x="4470985" y="354935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7B64D558-64D2-4631-ACC9-E272056FF3D7}"/>
              </a:ext>
            </a:extLst>
          </p:cNvPr>
          <p:cNvSpPr/>
          <p:nvPr/>
        </p:nvSpPr>
        <p:spPr>
          <a:xfrm>
            <a:off x="5064484" y="432103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44338B76-295F-4D52-9ADD-BF6857E86301}"/>
              </a:ext>
            </a:extLst>
          </p:cNvPr>
          <p:cNvSpPr/>
          <p:nvPr/>
        </p:nvSpPr>
        <p:spPr>
          <a:xfrm>
            <a:off x="6591442" y="39561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03F05E05-3682-441D-AA3B-E87F3BBC71D9}"/>
              </a:ext>
            </a:extLst>
          </p:cNvPr>
          <p:cNvCxnSpPr>
            <a:cxnSpLocks/>
          </p:cNvCxnSpPr>
          <p:nvPr/>
        </p:nvCxnSpPr>
        <p:spPr>
          <a:xfrm>
            <a:off x="5129806" y="4403585"/>
            <a:ext cx="781182" cy="34340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B57747F-C825-4D9E-83ED-243B597623E9}"/>
              </a:ext>
            </a:extLst>
          </p:cNvPr>
          <p:cNvCxnSpPr>
            <a:cxnSpLocks/>
          </p:cNvCxnSpPr>
          <p:nvPr/>
        </p:nvCxnSpPr>
        <p:spPr>
          <a:xfrm flipV="1">
            <a:off x="5910988" y="4038654"/>
            <a:ext cx="763004" cy="71214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B06FC8B6-09AE-4544-8990-FCA434552AA0}"/>
              </a:ext>
            </a:extLst>
          </p:cNvPr>
          <p:cNvCxnSpPr>
            <a:cxnSpLocks/>
          </p:cNvCxnSpPr>
          <p:nvPr/>
        </p:nvCxnSpPr>
        <p:spPr>
          <a:xfrm>
            <a:off x="5141552" y="5433996"/>
            <a:ext cx="756537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978A1C4C-92BF-4B70-B052-0F86D727B72F}"/>
              </a:ext>
            </a:extLst>
          </p:cNvPr>
          <p:cNvCxnSpPr>
            <a:cxnSpLocks/>
          </p:cNvCxnSpPr>
          <p:nvPr/>
        </p:nvCxnSpPr>
        <p:spPr>
          <a:xfrm flipV="1">
            <a:off x="5898089" y="4753994"/>
            <a:ext cx="764129" cy="66995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橢圓 124">
            <a:extLst>
              <a:ext uri="{FF2B5EF4-FFF2-40B4-BE49-F238E27FC236}">
                <a16:creationId xmlns:a16="http://schemas.microsoft.com/office/drawing/2014/main" id="{B66DA4DD-8CE2-48D2-A6B4-08FEFDACC398}"/>
              </a:ext>
            </a:extLst>
          </p:cNvPr>
          <p:cNvSpPr/>
          <p:nvPr/>
        </p:nvSpPr>
        <p:spPr>
          <a:xfrm>
            <a:off x="5802523" y="533946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4E44867F-090C-44C8-902E-4DAB0A7C905C}"/>
              </a:ext>
            </a:extLst>
          </p:cNvPr>
          <p:cNvSpPr/>
          <p:nvPr/>
        </p:nvSpPr>
        <p:spPr>
          <a:xfrm>
            <a:off x="5070613" y="534282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8FE32775-969F-4740-A3E6-29F5C9C19B3A}"/>
              </a:ext>
            </a:extLst>
          </p:cNvPr>
          <p:cNvSpPr/>
          <p:nvPr/>
        </p:nvSpPr>
        <p:spPr>
          <a:xfrm>
            <a:off x="6565744" y="465181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9" name="表格 4">
            <a:extLst>
              <a:ext uri="{FF2B5EF4-FFF2-40B4-BE49-F238E27FC236}">
                <a16:creationId xmlns:a16="http://schemas.microsoft.com/office/drawing/2014/main" id="{F958E9B8-93BE-4F9A-BE7D-3CFDBBBD4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58458"/>
              </p:ext>
            </p:extLst>
          </p:nvPr>
        </p:nvGraphicFramePr>
        <p:xfrm>
          <a:off x="8654837" y="3739832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72660AE8-54D8-46E0-8545-EC4AEE19729B}"/>
              </a:ext>
            </a:extLst>
          </p:cNvPr>
          <p:cNvSpPr txBox="1"/>
          <p:nvPr/>
        </p:nvSpPr>
        <p:spPr>
          <a:xfrm>
            <a:off x="8411539" y="571061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3EB4435D-08A1-457F-AE7D-F153BE0C6357}"/>
              </a:ext>
            </a:extLst>
          </p:cNvPr>
          <p:cNvSpPr txBox="1"/>
          <p:nvPr/>
        </p:nvSpPr>
        <p:spPr>
          <a:xfrm>
            <a:off x="8868740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F93284C6-FDE2-44D0-8234-29CCB4EB41C3}"/>
              </a:ext>
            </a:extLst>
          </p:cNvPr>
          <p:cNvSpPr txBox="1"/>
          <p:nvPr/>
        </p:nvSpPr>
        <p:spPr>
          <a:xfrm>
            <a:off x="925950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64035626-9743-4E0C-AE38-85F1BE13A8B9}"/>
              </a:ext>
            </a:extLst>
          </p:cNvPr>
          <p:cNvSpPr txBox="1"/>
          <p:nvPr/>
        </p:nvSpPr>
        <p:spPr>
          <a:xfrm>
            <a:off x="966395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0D6608B-BEE4-408D-B0F6-DE72E3ED8520}"/>
              </a:ext>
            </a:extLst>
          </p:cNvPr>
          <p:cNvSpPr txBox="1"/>
          <p:nvPr/>
        </p:nvSpPr>
        <p:spPr>
          <a:xfrm>
            <a:off x="10054698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A3ACDAFF-9AFF-410B-B120-C534A83FC951}"/>
              </a:ext>
            </a:extLst>
          </p:cNvPr>
          <p:cNvSpPr txBox="1"/>
          <p:nvPr/>
        </p:nvSpPr>
        <p:spPr>
          <a:xfrm>
            <a:off x="10415183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99D3936C-FD7D-4B71-A818-8185806414A6}"/>
              </a:ext>
            </a:extLst>
          </p:cNvPr>
          <p:cNvSpPr txBox="1"/>
          <p:nvPr/>
        </p:nvSpPr>
        <p:spPr>
          <a:xfrm>
            <a:off x="10819629" y="5754573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4188D781-304F-4E17-84A6-9B552879B84B}"/>
              </a:ext>
            </a:extLst>
          </p:cNvPr>
          <p:cNvSpPr txBox="1"/>
          <p:nvPr/>
        </p:nvSpPr>
        <p:spPr>
          <a:xfrm>
            <a:off x="8367579" y="531291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340B26A-5125-420D-84A3-E163A5C9A152}"/>
              </a:ext>
            </a:extLst>
          </p:cNvPr>
          <p:cNvSpPr txBox="1"/>
          <p:nvPr/>
        </p:nvSpPr>
        <p:spPr>
          <a:xfrm>
            <a:off x="8367579" y="4970195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9A619CCE-5F86-41FF-89DF-054C997FFC57}"/>
              </a:ext>
            </a:extLst>
          </p:cNvPr>
          <p:cNvSpPr txBox="1"/>
          <p:nvPr/>
        </p:nvSpPr>
        <p:spPr>
          <a:xfrm>
            <a:off x="8367579" y="4614517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1F911273-E98B-49E1-BBBE-8BC760D7A40C}"/>
              </a:ext>
            </a:extLst>
          </p:cNvPr>
          <p:cNvSpPr txBox="1"/>
          <p:nvPr/>
        </p:nvSpPr>
        <p:spPr>
          <a:xfrm>
            <a:off x="8367579" y="42588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62A48005-75A1-460F-AA3E-215ADD651780}"/>
              </a:ext>
            </a:extLst>
          </p:cNvPr>
          <p:cNvSpPr txBox="1"/>
          <p:nvPr/>
        </p:nvSpPr>
        <p:spPr>
          <a:xfrm>
            <a:off x="8367579" y="3929539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E944726-8D01-472F-9184-3B5021230A3C}"/>
              </a:ext>
            </a:extLst>
          </p:cNvPr>
          <p:cNvSpPr txBox="1"/>
          <p:nvPr/>
        </p:nvSpPr>
        <p:spPr>
          <a:xfrm>
            <a:off x="8367579" y="358265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789A129-D2FD-4CB6-98B2-47BF9CD5E0A6}"/>
              </a:ext>
            </a:extLst>
          </p:cNvPr>
          <p:cNvSpPr/>
          <p:nvPr/>
        </p:nvSpPr>
        <p:spPr>
          <a:xfrm>
            <a:off x="8969326" y="914401"/>
            <a:ext cx="1573823" cy="1389184"/>
          </a:xfrm>
          <a:custGeom>
            <a:avLst/>
            <a:gdLst>
              <a:gd name="connsiteX0" fmla="*/ 0 w 1573823"/>
              <a:gd name="connsiteY0" fmla="*/ 360484 h 1389184"/>
              <a:gd name="connsiteX1" fmla="*/ 1573823 w 1573823"/>
              <a:gd name="connsiteY1" fmla="*/ 0 h 1389184"/>
              <a:gd name="connsiteX2" fmla="*/ 1160585 w 1573823"/>
              <a:gd name="connsiteY2" fmla="*/ 1389184 h 1389184"/>
              <a:gd name="connsiteX3" fmla="*/ 413239 w 1573823"/>
              <a:gd name="connsiteY3" fmla="*/ 1046284 h 1389184"/>
              <a:gd name="connsiteX4" fmla="*/ 0 w 1573823"/>
              <a:gd name="connsiteY4" fmla="*/ 360484 h 138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823" h="1389184">
                <a:moveTo>
                  <a:pt x="0" y="360484"/>
                </a:moveTo>
                <a:lnTo>
                  <a:pt x="1573823" y="0"/>
                </a:lnTo>
                <a:lnTo>
                  <a:pt x="1160585" y="1389184"/>
                </a:lnTo>
                <a:lnTo>
                  <a:pt x="413239" y="1046284"/>
                </a:lnTo>
                <a:lnTo>
                  <a:pt x="0" y="3604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10432070" y="843647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8899658" y="11914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10051023" y="223597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>
            <a:off x="8982208" y="1275779"/>
            <a:ext cx="406019" cy="69193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9376587" y="196946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8982208" y="936182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10133573" y="926372"/>
            <a:ext cx="381047" cy="139367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9294037" y="187398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4BA2BA5E-9A62-4FE4-9449-355B9E16D980}"/>
              </a:ext>
            </a:extLst>
          </p:cNvPr>
          <p:cNvSpPr/>
          <p:nvPr/>
        </p:nvSpPr>
        <p:spPr>
          <a:xfrm>
            <a:off x="9022080" y="3749040"/>
            <a:ext cx="1546860" cy="685800"/>
          </a:xfrm>
          <a:custGeom>
            <a:avLst/>
            <a:gdLst>
              <a:gd name="connsiteX0" fmla="*/ 0 w 1546860"/>
              <a:gd name="connsiteY0" fmla="*/ 685800 h 685800"/>
              <a:gd name="connsiteX1" fmla="*/ 350520 w 1546860"/>
              <a:gd name="connsiteY1" fmla="*/ 0 h 685800"/>
              <a:gd name="connsiteX2" fmla="*/ 1546860 w 1546860"/>
              <a:gd name="connsiteY2" fmla="*/ 327660 h 685800"/>
              <a:gd name="connsiteX3" fmla="*/ 0 w 1546860"/>
              <a:gd name="connsiteY3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685800">
                <a:moveTo>
                  <a:pt x="0" y="685800"/>
                </a:moveTo>
                <a:lnTo>
                  <a:pt x="350520" y="0"/>
                </a:lnTo>
                <a:lnTo>
                  <a:pt x="1546860" y="327660"/>
                </a:lnTo>
                <a:lnTo>
                  <a:pt x="0" y="685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8970A4D-0C70-490D-A4DB-CDAC593AADDF}"/>
              </a:ext>
            </a:extLst>
          </p:cNvPr>
          <p:cNvSpPr/>
          <p:nvPr/>
        </p:nvSpPr>
        <p:spPr>
          <a:xfrm>
            <a:off x="9022080" y="4419600"/>
            <a:ext cx="1562100" cy="1074420"/>
          </a:xfrm>
          <a:custGeom>
            <a:avLst/>
            <a:gdLst>
              <a:gd name="connsiteX0" fmla="*/ 0 w 1562100"/>
              <a:gd name="connsiteY0" fmla="*/ 1074420 h 1074420"/>
              <a:gd name="connsiteX1" fmla="*/ 1150620 w 1562100"/>
              <a:gd name="connsiteY1" fmla="*/ 0 h 1074420"/>
              <a:gd name="connsiteX2" fmla="*/ 1562100 w 1562100"/>
              <a:gd name="connsiteY2" fmla="*/ 365760 h 1074420"/>
              <a:gd name="connsiteX3" fmla="*/ 1173480 w 1562100"/>
              <a:gd name="connsiteY3" fmla="*/ 1059180 h 1074420"/>
              <a:gd name="connsiteX4" fmla="*/ 0 w 1562100"/>
              <a:gd name="connsiteY4" fmla="*/ 1074420 h 107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074420">
                <a:moveTo>
                  <a:pt x="0" y="1074420"/>
                </a:moveTo>
                <a:lnTo>
                  <a:pt x="1150620" y="0"/>
                </a:lnTo>
                <a:lnTo>
                  <a:pt x="1562100" y="365760"/>
                </a:lnTo>
                <a:lnTo>
                  <a:pt x="1173480" y="1059180"/>
                </a:lnTo>
                <a:lnTo>
                  <a:pt x="0" y="10744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4259680D-DB17-41B6-808B-E6E054E5C48D}"/>
              </a:ext>
            </a:extLst>
          </p:cNvPr>
          <p:cNvSpPr/>
          <p:nvPr/>
        </p:nvSpPr>
        <p:spPr>
          <a:xfrm>
            <a:off x="10464023" y="3992204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FD1D5913-9CE8-4C05-A4EC-95E515E8FAAC}"/>
              </a:ext>
            </a:extLst>
          </p:cNvPr>
          <p:cNvSpPr/>
          <p:nvPr/>
        </p:nvSpPr>
        <p:spPr>
          <a:xfrm>
            <a:off x="8943850" y="435257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B367242-6BC8-498B-B823-D5DEB8EE6AA0}"/>
              </a:ext>
            </a:extLst>
          </p:cNvPr>
          <p:cNvSpPr/>
          <p:nvPr/>
        </p:nvSpPr>
        <p:spPr>
          <a:xfrm>
            <a:off x="10095215" y="539707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A0E8B23E-AD9A-4E29-B316-BF88B04132DF}"/>
              </a:ext>
            </a:extLst>
          </p:cNvPr>
          <p:cNvCxnSpPr>
            <a:cxnSpLocks/>
          </p:cNvCxnSpPr>
          <p:nvPr/>
        </p:nvCxnSpPr>
        <p:spPr>
          <a:xfrm flipV="1">
            <a:off x="9026400" y="3726819"/>
            <a:ext cx="369808" cy="71006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C412687B-513E-450A-8CC2-A2E2F7EA2A65}"/>
              </a:ext>
            </a:extLst>
          </p:cNvPr>
          <p:cNvCxnSpPr>
            <a:cxnSpLocks/>
          </p:cNvCxnSpPr>
          <p:nvPr/>
        </p:nvCxnSpPr>
        <p:spPr>
          <a:xfrm>
            <a:off x="9026400" y="5479625"/>
            <a:ext cx="1152745" cy="1524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79A73278-12F2-4A27-9C15-D7BC90CB61E9}"/>
              </a:ext>
            </a:extLst>
          </p:cNvPr>
          <p:cNvCxnSpPr>
            <a:cxnSpLocks/>
          </p:cNvCxnSpPr>
          <p:nvPr/>
        </p:nvCxnSpPr>
        <p:spPr>
          <a:xfrm flipV="1">
            <a:off x="9026400" y="4097285"/>
            <a:ext cx="1532412" cy="329787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6A5F4C7E-B7CA-4DF6-A253-8187D4F0F4E8}"/>
              </a:ext>
            </a:extLst>
          </p:cNvPr>
          <p:cNvCxnSpPr>
            <a:cxnSpLocks/>
          </p:cNvCxnSpPr>
          <p:nvPr/>
        </p:nvCxnSpPr>
        <p:spPr>
          <a:xfrm flipH="1">
            <a:off x="10177767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橢圓 149">
            <a:extLst>
              <a:ext uri="{FF2B5EF4-FFF2-40B4-BE49-F238E27FC236}">
                <a16:creationId xmlns:a16="http://schemas.microsoft.com/office/drawing/2014/main" id="{5F3D33DC-2FAA-468C-B2D3-6FEDD8BE353F}"/>
              </a:ext>
            </a:extLst>
          </p:cNvPr>
          <p:cNvSpPr/>
          <p:nvPr/>
        </p:nvSpPr>
        <p:spPr>
          <a:xfrm>
            <a:off x="8943849" y="5393669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A046C1E3-AF2E-42B5-9A56-37A5B795C8A1}"/>
              </a:ext>
            </a:extLst>
          </p:cNvPr>
          <p:cNvCxnSpPr>
            <a:cxnSpLocks/>
          </p:cNvCxnSpPr>
          <p:nvPr/>
        </p:nvCxnSpPr>
        <p:spPr>
          <a:xfrm flipH="1" flipV="1">
            <a:off x="9411823" y="3739832"/>
            <a:ext cx="1140709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橢圓 151">
            <a:extLst>
              <a:ext uri="{FF2B5EF4-FFF2-40B4-BE49-F238E27FC236}">
                <a16:creationId xmlns:a16="http://schemas.microsoft.com/office/drawing/2014/main" id="{7DCD6FE5-B7CA-4E32-BB04-25E2A57C745B}"/>
              </a:ext>
            </a:extLst>
          </p:cNvPr>
          <p:cNvSpPr/>
          <p:nvPr/>
        </p:nvSpPr>
        <p:spPr>
          <a:xfrm>
            <a:off x="9322993" y="36645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C08BD5A6-E6CE-4BDD-8452-869C7C5C24DD}"/>
              </a:ext>
            </a:extLst>
          </p:cNvPr>
          <p:cNvCxnSpPr>
            <a:cxnSpLocks/>
          </p:cNvCxnSpPr>
          <p:nvPr/>
        </p:nvCxnSpPr>
        <p:spPr>
          <a:xfrm flipH="1" flipV="1">
            <a:off x="10177765" y="4423811"/>
            <a:ext cx="419405" cy="3476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2E601914-3B6B-49D9-B43A-A5CA5B5A9843}"/>
              </a:ext>
            </a:extLst>
          </p:cNvPr>
          <p:cNvCxnSpPr>
            <a:cxnSpLocks/>
          </p:cNvCxnSpPr>
          <p:nvPr/>
        </p:nvCxnSpPr>
        <p:spPr>
          <a:xfrm flipH="1">
            <a:off x="9026402" y="4403585"/>
            <a:ext cx="1151363" cy="10893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A1971919-173D-44CB-B052-D357DD97A235}"/>
              </a:ext>
            </a:extLst>
          </p:cNvPr>
          <p:cNvCxnSpPr>
            <a:cxnSpLocks/>
          </p:cNvCxnSpPr>
          <p:nvPr/>
        </p:nvCxnSpPr>
        <p:spPr>
          <a:xfrm flipH="1">
            <a:off x="10177764" y="4771456"/>
            <a:ext cx="398585" cy="709693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橢圓 161">
            <a:extLst>
              <a:ext uri="{FF2B5EF4-FFF2-40B4-BE49-F238E27FC236}">
                <a16:creationId xmlns:a16="http://schemas.microsoft.com/office/drawing/2014/main" id="{A5F1F738-F090-44D0-97EC-BA5FCEBDA522}"/>
              </a:ext>
            </a:extLst>
          </p:cNvPr>
          <p:cNvSpPr/>
          <p:nvPr/>
        </p:nvSpPr>
        <p:spPr>
          <a:xfrm>
            <a:off x="10502436" y="468641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F2B02045-9ECE-4614-833A-B6D5936FCE06}"/>
              </a:ext>
            </a:extLst>
          </p:cNvPr>
          <p:cNvSpPr/>
          <p:nvPr/>
        </p:nvSpPr>
        <p:spPr>
          <a:xfrm>
            <a:off x="10089571" y="4354538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00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11D524A-977B-4A78-8A47-A5B8C09C6C72}"/>
              </a:ext>
            </a:extLst>
          </p:cNvPr>
          <p:cNvSpPr/>
          <p:nvPr/>
        </p:nvSpPr>
        <p:spPr>
          <a:xfrm>
            <a:off x="7952777" y="4823847"/>
            <a:ext cx="2984381" cy="1051395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5564A5B-D53B-405D-867E-C35D6B00FA9E}"/>
              </a:ext>
            </a:extLst>
          </p:cNvPr>
          <p:cNvSpPr/>
          <p:nvPr/>
        </p:nvSpPr>
        <p:spPr>
          <a:xfrm>
            <a:off x="7928608" y="3373120"/>
            <a:ext cx="2984381" cy="1451896"/>
          </a:xfrm>
          <a:prstGeom prst="roundRect">
            <a:avLst>
              <a:gd name="adj" fmla="val 196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2EF77F70-8053-46DE-8FAC-479546521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72934"/>
              </p:ext>
            </p:extLst>
          </p:nvPr>
        </p:nvGraphicFramePr>
        <p:xfrm>
          <a:off x="1127805" y="685409"/>
          <a:ext cx="2285022" cy="208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837">
                  <a:extLst>
                    <a:ext uri="{9D8B030D-6E8A-4147-A177-3AD203B41FA5}">
                      <a16:colId xmlns:a16="http://schemas.microsoft.com/office/drawing/2014/main" val="71547767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07458470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864096554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1394180903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3541399035"/>
                    </a:ext>
                  </a:extLst>
                </a:gridCol>
                <a:gridCol w="380837">
                  <a:extLst>
                    <a:ext uri="{9D8B030D-6E8A-4147-A177-3AD203B41FA5}">
                      <a16:colId xmlns:a16="http://schemas.microsoft.com/office/drawing/2014/main" val="997236117"/>
                    </a:ext>
                  </a:extLst>
                </a:gridCol>
              </a:tblGrid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0478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54169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73370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15556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6982"/>
                  </a:ext>
                </a:extLst>
              </a:tr>
              <a:tr h="346819"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/>
                    </a:p>
                  </a:txBody>
                  <a:tcPr marL="85517" marR="85517" marT="42759" marB="4275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1849"/>
                  </a:ext>
                </a:extLst>
              </a:tr>
            </a:tbl>
          </a:graphicData>
        </a:graphic>
      </p:graphicFrame>
      <p:sp>
        <p:nvSpPr>
          <p:cNvPr id="93" name="橢圓 92">
            <a:extLst>
              <a:ext uri="{FF2B5EF4-FFF2-40B4-BE49-F238E27FC236}">
                <a16:creationId xmlns:a16="http://schemas.microsoft.com/office/drawing/2014/main" id="{1B2EBC4C-B5D4-4562-9878-6051E32C0335}"/>
              </a:ext>
            </a:extLst>
          </p:cNvPr>
          <p:cNvSpPr/>
          <p:nvPr/>
        </p:nvSpPr>
        <p:spPr>
          <a:xfrm>
            <a:off x="2181005" y="961843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B28939CA-4DC2-484F-9835-9A2B01E53282}"/>
              </a:ext>
            </a:extLst>
          </p:cNvPr>
          <p:cNvSpPr txBox="1"/>
          <p:nvPr/>
        </p:nvSpPr>
        <p:spPr>
          <a:xfrm>
            <a:off x="884507" y="265619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838FA3D-0900-4999-9FE4-3B3A12AECFFD}"/>
              </a:ext>
            </a:extLst>
          </p:cNvPr>
          <p:cNvSpPr txBox="1"/>
          <p:nvPr/>
        </p:nvSpPr>
        <p:spPr>
          <a:xfrm>
            <a:off x="1341708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768C366-47F6-42E9-89E2-63A53FFFE916}"/>
              </a:ext>
            </a:extLst>
          </p:cNvPr>
          <p:cNvSpPr txBox="1"/>
          <p:nvPr/>
        </p:nvSpPr>
        <p:spPr>
          <a:xfrm>
            <a:off x="173247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B7B30-E423-4E32-91C7-88E67FF4DBB5}"/>
              </a:ext>
            </a:extLst>
          </p:cNvPr>
          <p:cNvSpPr txBox="1"/>
          <p:nvPr/>
        </p:nvSpPr>
        <p:spPr>
          <a:xfrm>
            <a:off x="213692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DE4B98F-E46D-424A-BC08-F79B8EA743DE}"/>
              </a:ext>
            </a:extLst>
          </p:cNvPr>
          <p:cNvSpPr txBox="1"/>
          <p:nvPr/>
        </p:nvSpPr>
        <p:spPr>
          <a:xfrm>
            <a:off x="2527666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4334BE8-BE2E-4D51-805E-12111F8CD1DA}"/>
              </a:ext>
            </a:extLst>
          </p:cNvPr>
          <p:cNvSpPr txBox="1"/>
          <p:nvPr/>
        </p:nvSpPr>
        <p:spPr>
          <a:xfrm>
            <a:off x="2888151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0F9E93D-6228-43C7-9AE2-A7FCE919A63E}"/>
              </a:ext>
            </a:extLst>
          </p:cNvPr>
          <p:cNvSpPr txBox="1"/>
          <p:nvPr/>
        </p:nvSpPr>
        <p:spPr>
          <a:xfrm>
            <a:off x="3292597" y="2700150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8FE7611-A47A-4CC9-8AEF-705B8CB6694B}"/>
              </a:ext>
            </a:extLst>
          </p:cNvPr>
          <p:cNvSpPr txBox="1"/>
          <p:nvPr/>
        </p:nvSpPr>
        <p:spPr>
          <a:xfrm>
            <a:off x="840547" y="225849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C26A658-0B83-4985-823E-97AD6AC72FE7}"/>
              </a:ext>
            </a:extLst>
          </p:cNvPr>
          <p:cNvSpPr txBox="1"/>
          <p:nvPr/>
        </p:nvSpPr>
        <p:spPr>
          <a:xfrm>
            <a:off x="840547" y="1915772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2B3D711-D0AB-465C-96BA-E9B33D084A45}"/>
              </a:ext>
            </a:extLst>
          </p:cNvPr>
          <p:cNvSpPr txBox="1"/>
          <p:nvPr/>
        </p:nvSpPr>
        <p:spPr>
          <a:xfrm>
            <a:off x="840547" y="1560094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21C9CF6-AADB-42DF-AEB6-1258DF8C45BD}"/>
              </a:ext>
            </a:extLst>
          </p:cNvPr>
          <p:cNvSpPr txBox="1"/>
          <p:nvPr/>
        </p:nvSpPr>
        <p:spPr>
          <a:xfrm>
            <a:off x="840547" y="12044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7FB5A10-8494-4698-AEFA-7C23E264C209}"/>
              </a:ext>
            </a:extLst>
          </p:cNvPr>
          <p:cNvSpPr txBox="1"/>
          <p:nvPr/>
        </p:nvSpPr>
        <p:spPr>
          <a:xfrm>
            <a:off x="840547" y="875116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37AD83A-D3C5-4E11-AE47-E609A8962447}"/>
              </a:ext>
            </a:extLst>
          </p:cNvPr>
          <p:cNvSpPr txBox="1"/>
          <p:nvPr/>
        </p:nvSpPr>
        <p:spPr>
          <a:xfrm>
            <a:off x="840547" y="528231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290DC7D1-FC30-4E54-A642-D74D67B31795}"/>
              </a:ext>
            </a:extLst>
          </p:cNvPr>
          <p:cNvSpPr/>
          <p:nvPr/>
        </p:nvSpPr>
        <p:spPr>
          <a:xfrm>
            <a:off x="1416818" y="1298155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B608AEA-3A66-4579-AB5E-EEC320AF306B}"/>
              </a:ext>
            </a:extLst>
          </p:cNvPr>
          <p:cNvCxnSpPr>
            <a:cxnSpLocks/>
          </p:cNvCxnSpPr>
          <p:nvPr/>
        </p:nvCxnSpPr>
        <p:spPr>
          <a:xfrm flipV="1">
            <a:off x="1499368" y="1024731"/>
            <a:ext cx="764187" cy="35772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橢圓 152">
            <a:extLst>
              <a:ext uri="{FF2B5EF4-FFF2-40B4-BE49-F238E27FC236}">
                <a16:creationId xmlns:a16="http://schemas.microsoft.com/office/drawing/2014/main" id="{A160EB43-365C-485D-80C6-8CEAD3A8E2DF}"/>
              </a:ext>
            </a:extLst>
          </p:cNvPr>
          <p:cNvSpPr/>
          <p:nvPr/>
        </p:nvSpPr>
        <p:spPr>
          <a:xfrm>
            <a:off x="2932906" y="94448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B48684E-5AAA-4F0E-B804-AC994204ED0D}"/>
              </a:ext>
            </a:extLst>
          </p:cNvPr>
          <p:cNvSpPr/>
          <p:nvPr/>
        </p:nvSpPr>
        <p:spPr>
          <a:xfrm>
            <a:off x="6452742" y="528230"/>
            <a:ext cx="614680" cy="440424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台灣插圖和矢量圖形- iStock">
            <a:extLst>
              <a:ext uri="{FF2B5EF4-FFF2-40B4-BE49-F238E27FC236}">
                <a16:creationId xmlns:a16="http://schemas.microsoft.com/office/drawing/2014/main" id="{2FC526B9-2430-46B1-8D22-D4B164237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t="8756" r="19157" b="7648"/>
          <a:stretch/>
        </p:blipFill>
        <p:spPr bwMode="auto">
          <a:xfrm>
            <a:off x="6528596" y="1099119"/>
            <a:ext cx="462971" cy="88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DBA7B7D2-E168-4B0A-A919-2C13B3821D65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6758932" y="262954"/>
            <a:ext cx="2" cy="4965410"/>
          </a:xfrm>
          <a:prstGeom prst="line">
            <a:avLst/>
          </a:prstGeom>
          <a:ln w="19050">
            <a:solidFill>
              <a:srgbClr val="40404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73F844EF-0191-4B66-86D8-19B65BFC3B52}"/>
              </a:ext>
            </a:extLst>
          </p:cNvPr>
          <p:cNvSpPr txBox="1"/>
          <p:nvPr/>
        </p:nvSpPr>
        <p:spPr>
          <a:xfrm>
            <a:off x="6342372" y="5228364"/>
            <a:ext cx="83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°E</a:t>
            </a:r>
          </a:p>
        </p:txBody>
      </p: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261C39C2-8B3E-4361-AFDC-F6DAE0BF27A5}"/>
              </a:ext>
            </a:extLst>
          </p:cNvPr>
          <p:cNvCxnSpPr>
            <a:cxnSpLocks/>
          </p:cNvCxnSpPr>
          <p:nvPr/>
        </p:nvCxnSpPr>
        <p:spPr>
          <a:xfrm flipV="1">
            <a:off x="5446408" y="528231"/>
            <a:ext cx="0" cy="2238093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12A4049E-C254-4B2A-8254-EBA7E9F4AEE1}"/>
              </a:ext>
            </a:extLst>
          </p:cNvPr>
          <p:cNvCxnSpPr>
            <a:cxnSpLocks/>
          </p:cNvCxnSpPr>
          <p:nvPr/>
        </p:nvCxnSpPr>
        <p:spPr>
          <a:xfrm>
            <a:off x="5436248" y="2753014"/>
            <a:ext cx="2336152" cy="0"/>
          </a:xfrm>
          <a:prstGeom prst="line">
            <a:avLst/>
          </a:prstGeom>
          <a:ln w="38100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中括弧 34">
            <a:extLst>
              <a:ext uri="{FF2B5EF4-FFF2-40B4-BE49-F238E27FC236}">
                <a16:creationId xmlns:a16="http://schemas.microsoft.com/office/drawing/2014/main" id="{21293D3D-47E3-44B8-9DB2-1506DD8F8CD3}"/>
              </a:ext>
            </a:extLst>
          </p:cNvPr>
          <p:cNvSpPr/>
          <p:nvPr/>
        </p:nvSpPr>
        <p:spPr>
          <a:xfrm rot="5400000">
            <a:off x="6015480" y="2168210"/>
            <a:ext cx="150872" cy="1309335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3102233E-0CF8-4D02-90B5-1646611D3EBD}"/>
              </a:ext>
            </a:extLst>
          </p:cNvPr>
          <p:cNvSpPr txBox="1"/>
          <p:nvPr/>
        </p:nvSpPr>
        <p:spPr>
          <a:xfrm>
            <a:off x="4401035" y="142376"/>
            <a:ext cx="201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5D3D7BC7-F8CC-47C8-B1BC-A4CF7480AAEF}"/>
              </a:ext>
            </a:extLst>
          </p:cNvPr>
          <p:cNvSpPr txBox="1"/>
          <p:nvPr/>
        </p:nvSpPr>
        <p:spPr>
          <a:xfrm>
            <a:off x="8094076" y="2409564"/>
            <a:ext cx="1551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(Equator)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16E9BED3-AD15-4365-9006-52141E6F667F}"/>
              </a:ext>
            </a:extLst>
          </p:cNvPr>
          <p:cNvSpPr txBox="1"/>
          <p:nvPr/>
        </p:nvSpPr>
        <p:spPr>
          <a:xfrm>
            <a:off x="5625233" y="2897960"/>
            <a:ext cx="112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km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84056795-205E-4480-9A66-8C80233A8635}"/>
              </a:ext>
            </a:extLst>
          </p:cNvPr>
          <p:cNvSpPr/>
          <p:nvPr/>
        </p:nvSpPr>
        <p:spPr>
          <a:xfrm>
            <a:off x="6715461" y="1260304"/>
            <a:ext cx="54780" cy="547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接點: 弧形 54">
            <a:extLst>
              <a:ext uri="{FF2B5EF4-FFF2-40B4-BE49-F238E27FC236}">
                <a16:creationId xmlns:a16="http://schemas.microsoft.com/office/drawing/2014/main" id="{284ECE34-4AF3-487A-8CD9-88403099D89C}"/>
              </a:ext>
            </a:extLst>
          </p:cNvPr>
          <p:cNvCxnSpPr>
            <a:cxnSpLocks/>
            <a:stCxn id="169" idx="2"/>
          </p:cNvCxnSpPr>
          <p:nvPr/>
        </p:nvCxnSpPr>
        <p:spPr>
          <a:xfrm rot="10800000" flipH="1">
            <a:off x="6715461" y="796240"/>
            <a:ext cx="521646" cy="491455"/>
          </a:xfrm>
          <a:prstGeom prst="curvedConnector3">
            <a:avLst>
              <a:gd name="adj1" fmla="val 320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3FD63BD-3458-4080-A40B-E4FD34DF18DC}"/>
              </a:ext>
            </a:extLst>
          </p:cNvPr>
          <p:cNvSpPr txBox="1"/>
          <p:nvPr/>
        </p:nvSpPr>
        <p:spPr>
          <a:xfrm>
            <a:off x="7264697" y="592511"/>
            <a:ext cx="84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NCTU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58E8D688-A04C-45EB-A072-127F02D96558}"/>
              </a:ext>
            </a:extLst>
          </p:cNvPr>
          <p:cNvSpPr txBox="1"/>
          <p:nvPr/>
        </p:nvSpPr>
        <p:spPr>
          <a:xfrm>
            <a:off x="7841321" y="3791151"/>
            <a:ext cx="313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249964.105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2742415.01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zh-TW" altLang="en-US" dirty="0"/>
              <a:t>)</a:t>
            </a: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B4EC5125-D2C3-4B0A-96EB-309061358591}"/>
              </a:ext>
            </a:extLst>
          </p:cNvPr>
          <p:cNvSpPr txBox="1"/>
          <p:nvPr/>
        </p:nvSpPr>
        <p:spPr>
          <a:xfrm>
            <a:off x="7995174" y="4104973"/>
            <a:ext cx="2128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sz="1600" dirty="0">
                <a:solidFill>
                  <a:schemeClr val="accent5">
                    <a:lumMod val="50000"/>
                  </a:schemeClr>
                </a:solidFill>
              </a:rPr>
              <a:t>east of the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False Northing</a:t>
            </a: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7963A434-34E3-4F02-B8D4-DF5DF4B92E09}"/>
              </a:ext>
            </a:extLst>
          </p:cNvPr>
          <p:cNvSpPr txBox="1"/>
          <p:nvPr/>
        </p:nvSpPr>
        <p:spPr>
          <a:xfrm>
            <a:off x="9414521" y="4105286"/>
            <a:ext cx="1389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of the </a:t>
            </a:r>
            <a:r>
              <a:rPr lang="en-GB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CB6030D4-BE74-44C6-9FD0-88FB83170FA5}"/>
              </a:ext>
            </a:extLst>
          </p:cNvPr>
          <p:cNvSpPr txBox="1"/>
          <p:nvPr/>
        </p:nvSpPr>
        <p:spPr>
          <a:xfrm>
            <a:off x="8161134" y="5187743"/>
            <a:ext cx="2656559" cy="369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(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120.999645</a:t>
            </a:r>
            <a:r>
              <a:rPr lang="zh-TW" altLang="en-US" dirty="0"/>
              <a:t>,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24.789071</a:t>
            </a:r>
            <a:r>
              <a:rPr lang="zh-TW" altLang="en-US" dirty="0"/>
              <a:t>)</a:t>
            </a: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6B24E0D9-919F-4FED-B9A3-5C00EBA036CD}"/>
              </a:ext>
            </a:extLst>
          </p:cNvPr>
          <p:cNvSpPr txBox="1"/>
          <p:nvPr/>
        </p:nvSpPr>
        <p:spPr>
          <a:xfrm>
            <a:off x="8463610" y="5523276"/>
            <a:ext cx="1036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altLang="zh-TW" sz="1600" dirty="0">
                <a:solidFill>
                  <a:schemeClr val="accent5">
                    <a:lumMod val="50000"/>
                  </a:schemeClr>
                </a:solidFill>
              </a:rPr>
              <a:t>longitude</a:t>
            </a:r>
            <a:endParaRPr lang="zh-TW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317A6605-B739-4EBC-A182-66B76D7E502B}"/>
              </a:ext>
            </a:extLst>
          </p:cNvPr>
          <p:cNvSpPr txBox="1"/>
          <p:nvPr/>
        </p:nvSpPr>
        <p:spPr>
          <a:xfrm>
            <a:off x="9662866" y="5523276"/>
            <a:ext cx="1389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zh-TW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1DB529F2-8AE4-4F6E-929B-FEBACEF6673C}"/>
              </a:ext>
            </a:extLst>
          </p:cNvPr>
          <p:cNvSpPr txBox="1"/>
          <p:nvPr/>
        </p:nvSpPr>
        <p:spPr>
          <a:xfrm>
            <a:off x="8642369" y="3424840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EPSG:3826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2FF008C1-18E3-48FC-B2F5-0D5A840E621A}"/>
              </a:ext>
            </a:extLst>
          </p:cNvPr>
          <p:cNvSpPr txBox="1"/>
          <p:nvPr/>
        </p:nvSpPr>
        <p:spPr>
          <a:xfrm>
            <a:off x="8672937" y="4833808"/>
            <a:ext cx="1544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EPSG:4326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238E0DA-8FB3-44FA-A797-26113D592F8B}"/>
              </a:ext>
            </a:extLst>
          </p:cNvPr>
          <p:cNvSpPr txBox="1"/>
          <p:nvPr/>
        </p:nvSpPr>
        <p:spPr>
          <a:xfrm>
            <a:off x="4057213" y="2500095"/>
            <a:ext cx="1408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Origin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E9BB259-2071-4E95-A281-2EE1317B9A0E}"/>
              </a:ext>
            </a:extLst>
          </p:cNvPr>
          <p:cNvSpPr txBox="1"/>
          <p:nvPr/>
        </p:nvSpPr>
        <p:spPr>
          <a:xfrm>
            <a:off x="5902406" y="5510148"/>
            <a:ext cx="168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4E6AC892-ADD7-4253-B061-BD74FF506994}"/>
              </a:ext>
            </a:extLst>
          </p:cNvPr>
          <p:cNvSpPr/>
          <p:nvPr/>
        </p:nvSpPr>
        <p:spPr>
          <a:xfrm>
            <a:off x="1901952" y="1731264"/>
            <a:ext cx="1139952" cy="701040"/>
          </a:xfrm>
          <a:custGeom>
            <a:avLst/>
            <a:gdLst>
              <a:gd name="connsiteX0" fmla="*/ 0 w 1139952"/>
              <a:gd name="connsiteY0" fmla="*/ 329184 h 701040"/>
              <a:gd name="connsiteX1" fmla="*/ 1139952 w 1139952"/>
              <a:gd name="connsiteY1" fmla="*/ 0 h 701040"/>
              <a:gd name="connsiteX2" fmla="*/ 737616 w 1139952"/>
              <a:gd name="connsiteY2" fmla="*/ 701040 h 701040"/>
              <a:gd name="connsiteX3" fmla="*/ 0 w 1139952"/>
              <a:gd name="connsiteY3" fmla="*/ 329184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9952" h="701040">
                <a:moveTo>
                  <a:pt x="0" y="329184"/>
                </a:moveTo>
                <a:lnTo>
                  <a:pt x="1139952" y="0"/>
                </a:lnTo>
                <a:lnTo>
                  <a:pt x="737616" y="701040"/>
                </a:lnTo>
                <a:lnTo>
                  <a:pt x="0" y="32918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60AE78EA-F5C7-43ED-955C-D8E0151A5FAC}"/>
              </a:ext>
            </a:extLst>
          </p:cNvPr>
          <p:cNvSpPr/>
          <p:nvPr/>
        </p:nvSpPr>
        <p:spPr>
          <a:xfrm>
            <a:off x="2568183" y="234265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676F799-9D65-46D8-BC5E-6AAF82B5EAF8}"/>
              </a:ext>
            </a:extLst>
          </p:cNvPr>
          <p:cNvCxnSpPr>
            <a:cxnSpLocks/>
          </p:cNvCxnSpPr>
          <p:nvPr/>
        </p:nvCxnSpPr>
        <p:spPr>
          <a:xfrm>
            <a:off x="1893747" y="2076145"/>
            <a:ext cx="758366" cy="3505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F9E9C53-C245-4532-8FA0-2D701FD8C074}"/>
              </a:ext>
            </a:extLst>
          </p:cNvPr>
          <p:cNvCxnSpPr>
            <a:cxnSpLocks/>
          </p:cNvCxnSpPr>
          <p:nvPr/>
        </p:nvCxnSpPr>
        <p:spPr>
          <a:xfrm flipV="1">
            <a:off x="1847274" y="1719248"/>
            <a:ext cx="1183815" cy="343966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A94F10E-0E67-4BD7-8E62-708381976D4A}"/>
              </a:ext>
            </a:extLst>
          </p:cNvPr>
          <p:cNvCxnSpPr>
            <a:cxnSpLocks/>
          </p:cNvCxnSpPr>
          <p:nvPr/>
        </p:nvCxnSpPr>
        <p:spPr>
          <a:xfrm flipH="1">
            <a:off x="2650734" y="1725866"/>
            <a:ext cx="380355" cy="70086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id="{54ECDC3E-D7BD-491A-AA50-82E5E3BAD5C8}"/>
              </a:ext>
            </a:extLst>
          </p:cNvPr>
          <p:cNvSpPr/>
          <p:nvPr/>
        </p:nvSpPr>
        <p:spPr>
          <a:xfrm>
            <a:off x="1811197" y="1980662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5A5D6CF9-AA97-4C6D-A47F-07611B9748E5}"/>
              </a:ext>
            </a:extLst>
          </p:cNvPr>
          <p:cNvSpPr/>
          <p:nvPr/>
        </p:nvSpPr>
        <p:spPr>
          <a:xfrm>
            <a:off x="2932906" y="1643316"/>
            <a:ext cx="165100" cy="1651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61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圖片 89">
            <a:extLst>
              <a:ext uri="{FF2B5EF4-FFF2-40B4-BE49-F238E27FC236}">
                <a16:creationId xmlns:a16="http://schemas.microsoft.com/office/drawing/2014/main" id="{3415CE4E-FEE3-41A8-91BA-9D1781C259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9" y="1212571"/>
            <a:ext cx="4728662" cy="4705648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F5CAF271-F629-4AB0-9A5B-8D08910A3F05}"/>
              </a:ext>
            </a:extLst>
          </p:cNvPr>
          <p:cNvSpPr/>
          <p:nvPr/>
        </p:nvSpPr>
        <p:spPr>
          <a:xfrm>
            <a:off x="6001297" y="3484881"/>
            <a:ext cx="1166427" cy="5176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AD8F8DA-5539-48B7-A129-8657A5D561D8}"/>
              </a:ext>
            </a:extLst>
          </p:cNvPr>
          <p:cNvCxnSpPr>
            <a:cxnSpLocks/>
          </p:cNvCxnSpPr>
          <p:nvPr/>
        </p:nvCxnSpPr>
        <p:spPr>
          <a:xfrm>
            <a:off x="7295327" y="4863951"/>
            <a:ext cx="3302644" cy="2572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C42FC2E-4C1F-4577-B22B-79DDB11CA431}"/>
              </a:ext>
            </a:extLst>
          </p:cNvPr>
          <p:cNvCxnSpPr>
            <a:cxnSpLocks/>
          </p:cNvCxnSpPr>
          <p:nvPr/>
        </p:nvCxnSpPr>
        <p:spPr>
          <a:xfrm>
            <a:off x="7587058" y="2123288"/>
            <a:ext cx="0" cy="297741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A10473-8DF4-4065-8B23-43F0800EA34B}"/>
              </a:ext>
            </a:extLst>
          </p:cNvPr>
          <p:cNvSpPr txBox="1"/>
          <p:nvPr/>
        </p:nvSpPr>
        <p:spPr>
          <a:xfrm>
            <a:off x="10466921" y="4577481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67B2924-46C1-4B0F-8418-5BAC766E9DBA}"/>
              </a:ext>
            </a:extLst>
          </p:cNvPr>
          <p:cNvSpPr txBox="1"/>
          <p:nvPr/>
        </p:nvSpPr>
        <p:spPr>
          <a:xfrm>
            <a:off x="7164277" y="1545735"/>
            <a:ext cx="84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9A9FEF65-8D31-4B2A-AAEF-57E65F5D26B1}"/>
              </a:ext>
            </a:extLst>
          </p:cNvPr>
          <p:cNvSpPr/>
          <p:nvPr/>
        </p:nvSpPr>
        <p:spPr>
          <a:xfrm>
            <a:off x="8735195" y="3475274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3532625-4D72-4ACD-B370-CE6377966FEF}"/>
              </a:ext>
            </a:extLst>
          </p:cNvPr>
          <p:cNvCxnSpPr>
            <a:cxnSpLocks/>
            <a:stCxn id="93" idx="7"/>
            <a:endCxn id="30" idx="2"/>
          </p:cNvCxnSpPr>
          <p:nvPr/>
        </p:nvCxnSpPr>
        <p:spPr>
          <a:xfrm flipV="1">
            <a:off x="3506124" y="3231096"/>
            <a:ext cx="973707" cy="25848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弧形 62">
            <a:extLst>
              <a:ext uri="{FF2B5EF4-FFF2-40B4-BE49-F238E27FC236}">
                <a16:creationId xmlns:a16="http://schemas.microsoft.com/office/drawing/2014/main" id="{66F0EAE1-7048-4E8A-93C0-3DB0DDE17DDF}"/>
              </a:ext>
            </a:extLst>
          </p:cNvPr>
          <p:cNvSpPr/>
          <p:nvPr/>
        </p:nvSpPr>
        <p:spPr>
          <a:xfrm rot="1067104">
            <a:off x="3532980" y="3425514"/>
            <a:ext cx="209282" cy="372963"/>
          </a:xfrm>
          <a:prstGeom prst="arc">
            <a:avLst>
              <a:gd name="adj1" fmla="val 17180868"/>
              <a:gd name="adj2" fmla="val 2460554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EA9F9C6-A1D3-4A5B-9843-21F7C0A365FF}"/>
              </a:ext>
            </a:extLst>
          </p:cNvPr>
          <p:cNvSpPr txBox="1"/>
          <p:nvPr/>
        </p:nvSpPr>
        <p:spPr>
          <a:xfrm>
            <a:off x="3767561" y="329830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zh-TW" alt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A9FF2C28-F5CA-4F27-BB4F-52DD53128015}"/>
              </a:ext>
            </a:extLst>
          </p:cNvPr>
          <p:cNvSpPr/>
          <p:nvPr/>
        </p:nvSpPr>
        <p:spPr>
          <a:xfrm>
            <a:off x="4479831" y="3110445"/>
            <a:ext cx="241302" cy="241302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弧形 79">
            <a:extLst>
              <a:ext uri="{FF2B5EF4-FFF2-40B4-BE49-F238E27FC236}">
                <a16:creationId xmlns:a16="http://schemas.microsoft.com/office/drawing/2014/main" id="{506E1646-636E-422D-9484-4386F313BA2F}"/>
              </a:ext>
            </a:extLst>
          </p:cNvPr>
          <p:cNvSpPr/>
          <p:nvPr/>
        </p:nvSpPr>
        <p:spPr>
          <a:xfrm rot="6333165">
            <a:off x="3159297" y="3270964"/>
            <a:ext cx="468910" cy="757754"/>
          </a:xfrm>
          <a:prstGeom prst="arc">
            <a:avLst>
              <a:gd name="adj1" fmla="val 16504351"/>
              <a:gd name="adj2" fmla="val 2460554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2DAADE3A-16DC-4919-9C3E-A673F43197DA}"/>
              </a:ext>
            </a:extLst>
          </p:cNvPr>
          <p:cNvSpPr txBox="1"/>
          <p:nvPr/>
        </p:nvSpPr>
        <p:spPr>
          <a:xfrm>
            <a:off x="3286741" y="3821528"/>
            <a:ext cx="39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zh-TW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zh-TW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ECE2877-4C0A-460B-BCE4-AC4B9CF1F3F2}"/>
              </a:ext>
            </a:extLst>
          </p:cNvPr>
          <p:cNvSpPr txBox="1"/>
          <p:nvPr/>
        </p:nvSpPr>
        <p:spPr>
          <a:xfrm>
            <a:off x="4524268" y="2728062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角度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09F9DF35-5605-4DA6-9D8D-45CCF49EFCF1}"/>
              </a:ext>
            </a:extLst>
          </p:cNvPr>
          <p:cNvSpPr txBox="1"/>
          <p:nvPr/>
        </p:nvSpPr>
        <p:spPr>
          <a:xfrm>
            <a:off x="2553762" y="429825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橢球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BCEC235-9FF6-4E2F-9DB9-4D295895A342}"/>
              </a:ext>
            </a:extLst>
          </p:cNvPr>
          <p:cNvSpPr txBox="1"/>
          <p:nvPr/>
        </p:nvSpPr>
        <p:spPr>
          <a:xfrm>
            <a:off x="8467015" y="432930"/>
            <a:ext cx="143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平面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F4EE7A6F-4A82-4761-B98C-10BC476C751B}"/>
              </a:ext>
            </a:extLst>
          </p:cNvPr>
          <p:cNvSpPr txBox="1"/>
          <p:nvPr/>
        </p:nvSpPr>
        <p:spPr>
          <a:xfrm>
            <a:off x="8976497" y="3019266"/>
            <a:ext cx="143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座標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90BB2121-37B7-4FE3-B61D-C6685CA1FC1D}"/>
              </a:ext>
            </a:extLst>
          </p:cNvPr>
          <p:cNvSpPr/>
          <p:nvPr/>
        </p:nvSpPr>
        <p:spPr>
          <a:xfrm>
            <a:off x="3347804" y="3462419"/>
            <a:ext cx="185483" cy="185483"/>
          </a:xfrm>
          <a:prstGeom prst="ellipse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80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1CF7FAC-508B-49D5-B64E-6E1F1ED8D423}"/>
              </a:ext>
            </a:extLst>
          </p:cNvPr>
          <p:cNvSpPr/>
          <p:nvPr/>
        </p:nvSpPr>
        <p:spPr>
          <a:xfrm>
            <a:off x="291646" y="-338993"/>
            <a:ext cx="11201400" cy="2980593"/>
          </a:xfrm>
          <a:custGeom>
            <a:avLst/>
            <a:gdLst>
              <a:gd name="connsiteX0" fmla="*/ 0 w 11201400"/>
              <a:gd name="connsiteY0" fmla="*/ 2980593 h 2980593"/>
              <a:gd name="connsiteX1" fmla="*/ 342900 w 11201400"/>
              <a:gd name="connsiteY1" fmla="*/ 2892670 h 2980593"/>
              <a:gd name="connsiteX2" fmla="*/ 694593 w 11201400"/>
              <a:gd name="connsiteY2" fmla="*/ 2892670 h 2980593"/>
              <a:gd name="connsiteX3" fmla="*/ 694593 w 11201400"/>
              <a:gd name="connsiteY3" fmla="*/ 2892670 h 2980593"/>
              <a:gd name="connsiteX4" fmla="*/ 782516 w 11201400"/>
              <a:gd name="connsiteY4" fmla="*/ 2875085 h 2980593"/>
              <a:gd name="connsiteX5" fmla="*/ 835270 w 11201400"/>
              <a:gd name="connsiteY5" fmla="*/ 2839916 h 2980593"/>
              <a:gd name="connsiteX6" fmla="*/ 888023 w 11201400"/>
              <a:gd name="connsiteY6" fmla="*/ 2787162 h 2980593"/>
              <a:gd name="connsiteX7" fmla="*/ 949570 w 11201400"/>
              <a:gd name="connsiteY7" fmla="*/ 2760785 h 2980593"/>
              <a:gd name="connsiteX8" fmla="*/ 1125416 w 11201400"/>
              <a:gd name="connsiteY8" fmla="*/ 2751993 h 2980593"/>
              <a:gd name="connsiteX9" fmla="*/ 1301262 w 11201400"/>
              <a:gd name="connsiteY9" fmla="*/ 2716823 h 2980593"/>
              <a:gd name="connsiteX10" fmla="*/ 1389185 w 11201400"/>
              <a:gd name="connsiteY10" fmla="*/ 2637693 h 2980593"/>
              <a:gd name="connsiteX11" fmla="*/ 1529862 w 11201400"/>
              <a:gd name="connsiteY11" fmla="*/ 2584939 h 2980593"/>
              <a:gd name="connsiteX12" fmla="*/ 1679331 w 11201400"/>
              <a:gd name="connsiteY12" fmla="*/ 2567354 h 2980593"/>
              <a:gd name="connsiteX13" fmla="*/ 1767254 w 11201400"/>
              <a:gd name="connsiteY13" fmla="*/ 2470639 h 2980593"/>
              <a:gd name="connsiteX14" fmla="*/ 1776047 w 11201400"/>
              <a:gd name="connsiteY14" fmla="*/ 2409093 h 2980593"/>
              <a:gd name="connsiteX15" fmla="*/ 1969477 w 11201400"/>
              <a:gd name="connsiteY15" fmla="*/ 2391508 h 2980593"/>
              <a:gd name="connsiteX16" fmla="*/ 2048608 w 11201400"/>
              <a:gd name="connsiteY16" fmla="*/ 2409093 h 2980593"/>
              <a:gd name="connsiteX17" fmla="*/ 2180493 w 11201400"/>
              <a:gd name="connsiteY17" fmla="*/ 2400300 h 2980593"/>
              <a:gd name="connsiteX18" fmla="*/ 2224454 w 11201400"/>
              <a:gd name="connsiteY18" fmla="*/ 2356339 h 2980593"/>
              <a:gd name="connsiteX19" fmla="*/ 2224454 w 11201400"/>
              <a:gd name="connsiteY19" fmla="*/ 2356339 h 2980593"/>
              <a:gd name="connsiteX20" fmla="*/ 2312377 w 11201400"/>
              <a:gd name="connsiteY20" fmla="*/ 2259623 h 2980593"/>
              <a:gd name="connsiteX21" fmla="*/ 2365131 w 11201400"/>
              <a:gd name="connsiteY21" fmla="*/ 2224454 h 2980593"/>
              <a:gd name="connsiteX22" fmla="*/ 2461847 w 11201400"/>
              <a:gd name="connsiteY22" fmla="*/ 2145323 h 2980593"/>
              <a:gd name="connsiteX23" fmla="*/ 2514600 w 11201400"/>
              <a:gd name="connsiteY23" fmla="*/ 2057400 h 2980593"/>
              <a:gd name="connsiteX24" fmla="*/ 2558562 w 11201400"/>
              <a:gd name="connsiteY24" fmla="*/ 2031023 h 2980593"/>
              <a:gd name="connsiteX25" fmla="*/ 2637693 w 11201400"/>
              <a:gd name="connsiteY25" fmla="*/ 1943100 h 2980593"/>
              <a:gd name="connsiteX26" fmla="*/ 2655277 w 11201400"/>
              <a:gd name="connsiteY26" fmla="*/ 1863970 h 2980593"/>
              <a:gd name="connsiteX27" fmla="*/ 2699239 w 11201400"/>
              <a:gd name="connsiteY27" fmla="*/ 1767254 h 2980593"/>
              <a:gd name="connsiteX28" fmla="*/ 2795954 w 11201400"/>
              <a:gd name="connsiteY28" fmla="*/ 1732085 h 2980593"/>
              <a:gd name="connsiteX29" fmla="*/ 2901462 w 11201400"/>
              <a:gd name="connsiteY29" fmla="*/ 1679331 h 2980593"/>
              <a:gd name="connsiteX30" fmla="*/ 3112477 w 11201400"/>
              <a:gd name="connsiteY30" fmla="*/ 1617785 h 2980593"/>
              <a:gd name="connsiteX31" fmla="*/ 3200400 w 11201400"/>
              <a:gd name="connsiteY31" fmla="*/ 1608993 h 2980593"/>
              <a:gd name="connsiteX32" fmla="*/ 3253154 w 11201400"/>
              <a:gd name="connsiteY32" fmla="*/ 1582616 h 2980593"/>
              <a:gd name="connsiteX33" fmla="*/ 3332285 w 11201400"/>
              <a:gd name="connsiteY33" fmla="*/ 1556239 h 2980593"/>
              <a:gd name="connsiteX34" fmla="*/ 3464170 w 11201400"/>
              <a:gd name="connsiteY34" fmla="*/ 1521070 h 2980593"/>
              <a:gd name="connsiteX35" fmla="*/ 3587262 w 11201400"/>
              <a:gd name="connsiteY35" fmla="*/ 1512277 h 2980593"/>
              <a:gd name="connsiteX36" fmla="*/ 3657600 w 11201400"/>
              <a:gd name="connsiteY36" fmla="*/ 1503485 h 2980593"/>
              <a:gd name="connsiteX37" fmla="*/ 3754316 w 11201400"/>
              <a:gd name="connsiteY37" fmla="*/ 1503485 h 2980593"/>
              <a:gd name="connsiteX38" fmla="*/ 3859823 w 11201400"/>
              <a:gd name="connsiteY38" fmla="*/ 1468316 h 2980593"/>
              <a:gd name="connsiteX39" fmla="*/ 3894993 w 11201400"/>
              <a:gd name="connsiteY39" fmla="*/ 1345223 h 2980593"/>
              <a:gd name="connsiteX40" fmla="*/ 3938954 w 11201400"/>
              <a:gd name="connsiteY40" fmla="*/ 1283677 h 2980593"/>
              <a:gd name="connsiteX41" fmla="*/ 4088423 w 11201400"/>
              <a:gd name="connsiteY41" fmla="*/ 1090247 h 2980593"/>
              <a:gd name="connsiteX42" fmla="*/ 4158762 w 11201400"/>
              <a:gd name="connsiteY42" fmla="*/ 975947 h 2980593"/>
              <a:gd name="connsiteX43" fmla="*/ 4237893 w 11201400"/>
              <a:gd name="connsiteY43" fmla="*/ 923193 h 2980593"/>
              <a:gd name="connsiteX44" fmla="*/ 4237893 w 11201400"/>
              <a:gd name="connsiteY44" fmla="*/ 923193 h 2980593"/>
              <a:gd name="connsiteX45" fmla="*/ 4404947 w 11201400"/>
              <a:gd name="connsiteY45" fmla="*/ 826477 h 2980593"/>
              <a:gd name="connsiteX46" fmla="*/ 4510454 w 11201400"/>
              <a:gd name="connsiteY46" fmla="*/ 668216 h 2980593"/>
              <a:gd name="connsiteX47" fmla="*/ 4510454 w 11201400"/>
              <a:gd name="connsiteY47" fmla="*/ 589085 h 2980593"/>
              <a:gd name="connsiteX48" fmla="*/ 4580793 w 11201400"/>
              <a:gd name="connsiteY48" fmla="*/ 422031 h 2980593"/>
              <a:gd name="connsiteX49" fmla="*/ 4642339 w 11201400"/>
              <a:gd name="connsiteY49" fmla="*/ 342900 h 2980593"/>
              <a:gd name="connsiteX50" fmla="*/ 4730262 w 11201400"/>
              <a:gd name="connsiteY50" fmla="*/ 228600 h 2980593"/>
              <a:gd name="connsiteX51" fmla="*/ 4809393 w 11201400"/>
              <a:gd name="connsiteY51" fmla="*/ 61547 h 2980593"/>
              <a:gd name="connsiteX52" fmla="*/ 4914900 w 11201400"/>
              <a:gd name="connsiteY52" fmla="*/ 0 h 2980593"/>
              <a:gd name="connsiteX53" fmla="*/ 5055577 w 11201400"/>
              <a:gd name="connsiteY53" fmla="*/ 0 h 2980593"/>
              <a:gd name="connsiteX54" fmla="*/ 5187462 w 11201400"/>
              <a:gd name="connsiteY54" fmla="*/ 0 h 2980593"/>
              <a:gd name="connsiteX55" fmla="*/ 5275385 w 11201400"/>
              <a:gd name="connsiteY55" fmla="*/ 26377 h 2980593"/>
              <a:gd name="connsiteX56" fmla="*/ 5354516 w 11201400"/>
              <a:gd name="connsiteY56" fmla="*/ 114300 h 2980593"/>
              <a:gd name="connsiteX57" fmla="*/ 5477608 w 11201400"/>
              <a:gd name="connsiteY57" fmla="*/ 290147 h 2980593"/>
              <a:gd name="connsiteX58" fmla="*/ 5539154 w 11201400"/>
              <a:gd name="connsiteY58" fmla="*/ 465993 h 2980593"/>
              <a:gd name="connsiteX59" fmla="*/ 5873262 w 11201400"/>
              <a:gd name="connsiteY59" fmla="*/ 624254 h 2980593"/>
              <a:gd name="connsiteX60" fmla="*/ 5987562 w 11201400"/>
              <a:gd name="connsiteY60" fmla="*/ 650631 h 2980593"/>
              <a:gd name="connsiteX61" fmla="*/ 6154616 w 11201400"/>
              <a:gd name="connsiteY61" fmla="*/ 606670 h 2980593"/>
              <a:gd name="connsiteX62" fmla="*/ 6260123 w 11201400"/>
              <a:gd name="connsiteY62" fmla="*/ 668216 h 2980593"/>
              <a:gd name="connsiteX63" fmla="*/ 6356839 w 11201400"/>
              <a:gd name="connsiteY63" fmla="*/ 756139 h 2980593"/>
              <a:gd name="connsiteX64" fmla="*/ 6479931 w 11201400"/>
              <a:gd name="connsiteY64" fmla="*/ 852854 h 2980593"/>
              <a:gd name="connsiteX65" fmla="*/ 6541477 w 11201400"/>
              <a:gd name="connsiteY65" fmla="*/ 888023 h 2980593"/>
              <a:gd name="connsiteX66" fmla="*/ 6585439 w 11201400"/>
              <a:gd name="connsiteY66" fmla="*/ 949570 h 2980593"/>
              <a:gd name="connsiteX67" fmla="*/ 6717323 w 11201400"/>
              <a:gd name="connsiteY67" fmla="*/ 1019908 h 2980593"/>
              <a:gd name="connsiteX68" fmla="*/ 6796454 w 11201400"/>
              <a:gd name="connsiteY68" fmla="*/ 1055077 h 2980593"/>
              <a:gd name="connsiteX69" fmla="*/ 6866793 w 11201400"/>
              <a:gd name="connsiteY69" fmla="*/ 1099039 h 2980593"/>
              <a:gd name="connsiteX70" fmla="*/ 6989885 w 11201400"/>
              <a:gd name="connsiteY70" fmla="*/ 1195754 h 2980593"/>
              <a:gd name="connsiteX71" fmla="*/ 7148147 w 11201400"/>
              <a:gd name="connsiteY71" fmla="*/ 1266093 h 2980593"/>
              <a:gd name="connsiteX72" fmla="*/ 7394331 w 11201400"/>
              <a:gd name="connsiteY72" fmla="*/ 1424354 h 2980593"/>
              <a:gd name="connsiteX73" fmla="*/ 7464670 w 11201400"/>
              <a:gd name="connsiteY73" fmla="*/ 1485900 h 2980593"/>
              <a:gd name="connsiteX74" fmla="*/ 7552593 w 11201400"/>
              <a:gd name="connsiteY74" fmla="*/ 1529862 h 2980593"/>
              <a:gd name="connsiteX75" fmla="*/ 7605347 w 11201400"/>
              <a:gd name="connsiteY75" fmla="*/ 1591408 h 2980593"/>
              <a:gd name="connsiteX76" fmla="*/ 7649308 w 11201400"/>
              <a:gd name="connsiteY76" fmla="*/ 1626577 h 2980593"/>
              <a:gd name="connsiteX77" fmla="*/ 7702062 w 11201400"/>
              <a:gd name="connsiteY77" fmla="*/ 1714500 h 2980593"/>
              <a:gd name="connsiteX78" fmla="*/ 7860323 w 11201400"/>
              <a:gd name="connsiteY78" fmla="*/ 1784839 h 2980593"/>
              <a:gd name="connsiteX79" fmla="*/ 7930662 w 11201400"/>
              <a:gd name="connsiteY79" fmla="*/ 1837593 h 2980593"/>
              <a:gd name="connsiteX80" fmla="*/ 8036170 w 11201400"/>
              <a:gd name="connsiteY80" fmla="*/ 1855177 h 2980593"/>
              <a:gd name="connsiteX81" fmla="*/ 8176847 w 11201400"/>
              <a:gd name="connsiteY81" fmla="*/ 1863970 h 2980593"/>
              <a:gd name="connsiteX82" fmla="*/ 8396654 w 11201400"/>
              <a:gd name="connsiteY82" fmla="*/ 1846385 h 2980593"/>
              <a:gd name="connsiteX83" fmla="*/ 8493370 w 11201400"/>
              <a:gd name="connsiteY83" fmla="*/ 1793631 h 2980593"/>
              <a:gd name="connsiteX84" fmla="*/ 8678008 w 11201400"/>
              <a:gd name="connsiteY84" fmla="*/ 1723293 h 2980593"/>
              <a:gd name="connsiteX85" fmla="*/ 8827477 w 11201400"/>
              <a:gd name="connsiteY85" fmla="*/ 1723293 h 2980593"/>
              <a:gd name="connsiteX86" fmla="*/ 8959362 w 11201400"/>
              <a:gd name="connsiteY86" fmla="*/ 1828800 h 2980593"/>
              <a:gd name="connsiteX87" fmla="*/ 8985739 w 11201400"/>
              <a:gd name="connsiteY87" fmla="*/ 1863970 h 2980593"/>
              <a:gd name="connsiteX88" fmla="*/ 9091247 w 11201400"/>
              <a:gd name="connsiteY88" fmla="*/ 1907931 h 2980593"/>
              <a:gd name="connsiteX89" fmla="*/ 9152793 w 11201400"/>
              <a:gd name="connsiteY89" fmla="*/ 1960685 h 2980593"/>
              <a:gd name="connsiteX90" fmla="*/ 9223131 w 11201400"/>
              <a:gd name="connsiteY90" fmla="*/ 2013439 h 2980593"/>
              <a:gd name="connsiteX91" fmla="*/ 9583616 w 11201400"/>
              <a:gd name="connsiteY91" fmla="*/ 1969477 h 2980593"/>
              <a:gd name="connsiteX92" fmla="*/ 9768254 w 11201400"/>
              <a:gd name="connsiteY92" fmla="*/ 1960685 h 2980593"/>
              <a:gd name="connsiteX93" fmla="*/ 9803423 w 11201400"/>
              <a:gd name="connsiteY93" fmla="*/ 1969477 h 2980593"/>
              <a:gd name="connsiteX94" fmla="*/ 10014439 w 11201400"/>
              <a:gd name="connsiteY94" fmla="*/ 2118947 h 2980593"/>
              <a:gd name="connsiteX95" fmla="*/ 10172700 w 11201400"/>
              <a:gd name="connsiteY95" fmla="*/ 2162908 h 2980593"/>
              <a:gd name="connsiteX96" fmla="*/ 10225454 w 11201400"/>
              <a:gd name="connsiteY96" fmla="*/ 2180493 h 2980593"/>
              <a:gd name="connsiteX97" fmla="*/ 10454054 w 11201400"/>
              <a:gd name="connsiteY97" fmla="*/ 2294793 h 2980593"/>
              <a:gd name="connsiteX98" fmla="*/ 10770577 w 11201400"/>
              <a:gd name="connsiteY98" fmla="*/ 2620108 h 2980593"/>
              <a:gd name="connsiteX99" fmla="*/ 11043139 w 11201400"/>
              <a:gd name="connsiteY99" fmla="*/ 2831123 h 2980593"/>
              <a:gd name="connsiteX100" fmla="*/ 11131062 w 11201400"/>
              <a:gd name="connsiteY100" fmla="*/ 2927839 h 2980593"/>
              <a:gd name="connsiteX101" fmla="*/ 11201400 w 11201400"/>
              <a:gd name="connsiteY101" fmla="*/ 2971800 h 2980593"/>
              <a:gd name="connsiteX102" fmla="*/ 0 w 11201400"/>
              <a:gd name="connsiteY102" fmla="*/ 2980593 h 298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1201400" h="2980593">
                <a:moveTo>
                  <a:pt x="0" y="2980593"/>
                </a:moveTo>
                <a:lnTo>
                  <a:pt x="342900" y="2892670"/>
                </a:lnTo>
                <a:lnTo>
                  <a:pt x="694593" y="2892670"/>
                </a:lnTo>
                <a:lnTo>
                  <a:pt x="694593" y="2892670"/>
                </a:lnTo>
                <a:lnTo>
                  <a:pt x="782516" y="2875085"/>
                </a:lnTo>
                <a:lnTo>
                  <a:pt x="835270" y="2839916"/>
                </a:lnTo>
                <a:lnTo>
                  <a:pt x="888023" y="2787162"/>
                </a:lnTo>
                <a:lnTo>
                  <a:pt x="949570" y="2760785"/>
                </a:lnTo>
                <a:lnTo>
                  <a:pt x="1125416" y="2751993"/>
                </a:lnTo>
                <a:lnTo>
                  <a:pt x="1301262" y="2716823"/>
                </a:lnTo>
                <a:lnTo>
                  <a:pt x="1389185" y="2637693"/>
                </a:lnTo>
                <a:lnTo>
                  <a:pt x="1529862" y="2584939"/>
                </a:lnTo>
                <a:lnTo>
                  <a:pt x="1679331" y="2567354"/>
                </a:lnTo>
                <a:lnTo>
                  <a:pt x="1767254" y="2470639"/>
                </a:lnTo>
                <a:lnTo>
                  <a:pt x="1776047" y="2409093"/>
                </a:lnTo>
                <a:lnTo>
                  <a:pt x="1969477" y="2391508"/>
                </a:lnTo>
                <a:lnTo>
                  <a:pt x="2048608" y="2409093"/>
                </a:lnTo>
                <a:lnTo>
                  <a:pt x="2180493" y="2400300"/>
                </a:lnTo>
                <a:lnTo>
                  <a:pt x="2224454" y="2356339"/>
                </a:lnTo>
                <a:lnTo>
                  <a:pt x="2224454" y="2356339"/>
                </a:lnTo>
                <a:lnTo>
                  <a:pt x="2312377" y="2259623"/>
                </a:lnTo>
                <a:lnTo>
                  <a:pt x="2365131" y="2224454"/>
                </a:lnTo>
                <a:lnTo>
                  <a:pt x="2461847" y="2145323"/>
                </a:lnTo>
                <a:lnTo>
                  <a:pt x="2514600" y="2057400"/>
                </a:lnTo>
                <a:lnTo>
                  <a:pt x="2558562" y="2031023"/>
                </a:lnTo>
                <a:lnTo>
                  <a:pt x="2637693" y="1943100"/>
                </a:lnTo>
                <a:lnTo>
                  <a:pt x="2655277" y="1863970"/>
                </a:lnTo>
                <a:lnTo>
                  <a:pt x="2699239" y="1767254"/>
                </a:lnTo>
                <a:lnTo>
                  <a:pt x="2795954" y="1732085"/>
                </a:lnTo>
                <a:lnTo>
                  <a:pt x="2901462" y="1679331"/>
                </a:lnTo>
                <a:lnTo>
                  <a:pt x="3112477" y="1617785"/>
                </a:lnTo>
                <a:lnTo>
                  <a:pt x="3200400" y="1608993"/>
                </a:lnTo>
                <a:lnTo>
                  <a:pt x="3253154" y="1582616"/>
                </a:lnTo>
                <a:lnTo>
                  <a:pt x="3332285" y="1556239"/>
                </a:lnTo>
                <a:lnTo>
                  <a:pt x="3464170" y="1521070"/>
                </a:lnTo>
                <a:lnTo>
                  <a:pt x="3587262" y="1512277"/>
                </a:lnTo>
                <a:lnTo>
                  <a:pt x="3657600" y="1503485"/>
                </a:lnTo>
                <a:lnTo>
                  <a:pt x="3754316" y="1503485"/>
                </a:lnTo>
                <a:lnTo>
                  <a:pt x="3859823" y="1468316"/>
                </a:lnTo>
                <a:lnTo>
                  <a:pt x="3894993" y="1345223"/>
                </a:lnTo>
                <a:lnTo>
                  <a:pt x="3938954" y="1283677"/>
                </a:lnTo>
                <a:lnTo>
                  <a:pt x="4088423" y="1090247"/>
                </a:lnTo>
                <a:lnTo>
                  <a:pt x="4158762" y="975947"/>
                </a:lnTo>
                <a:lnTo>
                  <a:pt x="4237893" y="923193"/>
                </a:lnTo>
                <a:lnTo>
                  <a:pt x="4237893" y="923193"/>
                </a:lnTo>
                <a:lnTo>
                  <a:pt x="4404947" y="826477"/>
                </a:lnTo>
                <a:lnTo>
                  <a:pt x="4510454" y="668216"/>
                </a:lnTo>
                <a:lnTo>
                  <a:pt x="4510454" y="589085"/>
                </a:lnTo>
                <a:lnTo>
                  <a:pt x="4580793" y="422031"/>
                </a:lnTo>
                <a:lnTo>
                  <a:pt x="4642339" y="342900"/>
                </a:lnTo>
                <a:lnTo>
                  <a:pt x="4730262" y="228600"/>
                </a:lnTo>
                <a:lnTo>
                  <a:pt x="4809393" y="61547"/>
                </a:lnTo>
                <a:lnTo>
                  <a:pt x="4914900" y="0"/>
                </a:lnTo>
                <a:lnTo>
                  <a:pt x="5055577" y="0"/>
                </a:lnTo>
                <a:lnTo>
                  <a:pt x="5187462" y="0"/>
                </a:lnTo>
                <a:lnTo>
                  <a:pt x="5275385" y="26377"/>
                </a:lnTo>
                <a:lnTo>
                  <a:pt x="5354516" y="114300"/>
                </a:lnTo>
                <a:lnTo>
                  <a:pt x="5477608" y="290147"/>
                </a:lnTo>
                <a:lnTo>
                  <a:pt x="5539154" y="465993"/>
                </a:lnTo>
                <a:lnTo>
                  <a:pt x="5873262" y="624254"/>
                </a:lnTo>
                <a:cubicBezTo>
                  <a:pt x="5963514" y="654338"/>
                  <a:pt x="5924589" y="650631"/>
                  <a:pt x="5987562" y="650631"/>
                </a:cubicBezTo>
                <a:lnTo>
                  <a:pt x="6154616" y="606670"/>
                </a:lnTo>
                <a:lnTo>
                  <a:pt x="6260123" y="668216"/>
                </a:lnTo>
                <a:lnTo>
                  <a:pt x="6356839" y="756139"/>
                </a:lnTo>
                <a:cubicBezTo>
                  <a:pt x="6456205" y="835631"/>
                  <a:pt x="6414736" y="803958"/>
                  <a:pt x="6479931" y="852854"/>
                </a:cubicBezTo>
                <a:lnTo>
                  <a:pt x="6541477" y="888023"/>
                </a:lnTo>
                <a:lnTo>
                  <a:pt x="6585439" y="949570"/>
                </a:lnTo>
                <a:lnTo>
                  <a:pt x="6717323" y="1019908"/>
                </a:lnTo>
                <a:cubicBezTo>
                  <a:pt x="6790283" y="1056388"/>
                  <a:pt x="6761448" y="1055077"/>
                  <a:pt x="6796454" y="1055077"/>
                </a:cubicBezTo>
                <a:lnTo>
                  <a:pt x="6866793" y="1099039"/>
                </a:lnTo>
                <a:cubicBezTo>
                  <a:pt x="6943037" y="1186175"/>
                  <a:pt x="6899704" y="1157105"/>
                  <a:pt x="6989885" y="1195754"/>
                </a:cubicBezTo>
                <a:lnTo>
                  <a:pt x="7148147" y="1266093"/>
                </a:lnTo>
                <a:lnTo>
                  <a:pt x="7394331" y="1424354"/>
                </a:lnTo>
                <a:cubicBezTo>
                  <a:pt x="7457950" y="1487973"/>
                  <a:pt x="7426864" y="1485900"/>
                  <a:pt x="7464670" y="1485900"/>
                </a:cubicBezTo>
                <a:lnTo>
                  <a:pt x="7552593" y="1529862"/>
                </a:lnTo>
                <a:lnTo>
                  <a:pt x="7605347" y="1591408"/>
                </a:lnTo>
                <a:lnTo>
                  <a:pt x="7649308" y="1626577"/>
                </a:lnTo>
                <a:lnTo>
                  <a:pt x="7702062" y="1714500"/>
                </a:lnTo>
                <a:lnTo>
                  <a:pt x="7860323" y="1784839"/>
                </a:lnTo>
                <a:lnTo>
                  <a:pt x="7930662" y="1837593"/>
                </a:lnTo>
                <a:lnTo>
                  <a:pt x="8036170" y="1855177"/>
                </a:lnTo>
                <a:lnTo>
                  <a:pt x="8176847" y="1863970"/>
                </a:lnTo>
                <a:lnTo>
                  <a:pt x="8396654" y="1846385"/>
                </a:lnTo>
                <a:lnTo>
                  <a:pt x="8493370" y="1793631"/>
                </a:lnTo>
                <a:lnTo>
                  <a:pt x="8678008" y="1723293"/>
                </a:lnTo>
                <a:lnTo>
                  <a:pt x="8827477" y="1723293"/>
                </a:lnTo>
                <a:cubicBezTo>
                  <a:pt x="8882753" y="1762776"/>
                  <a:pt x="8909126" y="1778564"/>
                  <a:pt x="8959362" y="1828800"/>
                </a:cubicBezTo>
                <a:cubicBezTo>
                  <a:pt x="8969724" y="1839162"/>
                  <a:pt x="8976947" y="1852247"/>
                  <a:pt x="8985739" y="1863970"/>
                </a:cubicBezTo>
                <a:lnTo>
                  <a:pt x="9091247" y="1907931"/>
                </a:lnTo>
                <a:lnTo>
                  <a:pt x="9152793" y="1960685"/>
                </a:lnTo>
                <a:lnTo>
                  <a:pt x="9223131" y="2013439"/>
                </a:lnTo>
                <a:lnTo>
                  <a:pt x="9583616" y="1969477"/>
                </a:lnTo>
                <a:cubicBezTo>
                  <a:pt x="9733046" y="1959515"/>
                  <a:pt x="9671441" y="1960685"/>
                  <a:pt x="9768254" y="1960685"/>
                </a:cubicBezTo>
                <a:lnTo>
                  <a:pt x="9803423" y="1969477"/>
                </a:lnTo>
                <a:cubicBezTo>
                  <a:pt x="9862016" y="2016352"/>
                  <a:pt x="9947395" y="2089615"/>
                  <a:pt x="10014439" y="2118947"/>
                </a:cubicBezTo>
                <a:cubicBezTo>
                  <a:pt x="10064600" y="2140892"/>
                  <a:pt x="10119946" y="2148254"/>
                  <a:pt x="10172700" y="2162908"/>
                </a:cubicBezTo>
                <a:lnTo>
                  <a:pt x="10225454" y="2180493"/>
                </a:lnTo>
                <a:lnTo>
                  <a:pt x="10454054" y="2294793"/>
                </a:lnTo>
                <a:lnTo>
                  <a:pt x="10770577" y="2620108"/>
                </a:lnTo>
                <a:lnTo>
                  <a:pt x="11043139" y="2831123"/>
                </a:lnTo>
                <a:lnTo>
                  <a:pt x="11131062" y="2927839"/>
                </a:lnTo>
                <a:lnTo>
                  <a:pt x="11201400" y="2971800"/>
                </a:lnTo>
                <a:lnTo>
                  <a:pt x="0" y="2980593"/>
                </a:lnTo>
                <a:close/>
              </a:path>
            </a:pathLst>
          </a:custGeom>
          <a:solidFill>
            <a:srgbClr val="CDB69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5357E8C-56C1-4AAA-8452-321DE9597AF1}"/>
              </a:ext>
            </a:extLst>
          </p:cNvPr>
          <p:cNvCxnSpPr>
            <a:cxnSpLocks/>
          </p:cNvCxnSpPr>
          <p:nvPr/>
        </p:nvCxnSpPr>
        <p:spPr>
          <a:xfrm flipV="1">
            <a:off x="291646" y="2648451"/>
            <a:ext cx="11201400" cy="8793"/>
          </a:xfrm>
          <a:prstGeom prst="line">
            <a:avLst/>
          </a:prstGeom>
          <a:ln w="38100">
            <a:solidFill>
              <a:srgbClr val="CDB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608A5B96-9970-4C71-B4E0-8214E23A283D}"/>
              </a:ext>
            </a:extLst>
          </p:cNvPr>
          <p:cNvSpPr/>
          <p:nvPr/>
        </p:nvSpPr>
        <p:spPr>
          <a:xfrm>
            <a:off x="299720" y="883920"/>
            <a:ext cx="3952240" cy="1757680"/>
          </a:xfrm>
          <a:custGeom>
            <a:avLst/>
            <a:gdLst>
              <a:gd name="connsiteX0" fmla="*/ 10160 w 3952240"/>
              <a:gd name="connsiteY0" fmla="*/ 1757680 h 1757680"/>
              <a:gd name="connsiteX1" fmla="*/ 0 w 3952240"/>
              <a:gd name="connsiteY1" fmla="*/ 284480 h 1757680"/>
              <a:gd name="connsiteX2" fmla="*/ 284480 w 3952240"/>
              <a:gd name="connsiteY2" fmla="*/ 203200 h 1757680"/>
              <a:gd name="connsiteX3" fmla="*/ 558800 w 3952240"/>
              <a:gd name="connsiteY3" fmla="*/ 172720 h 1757680"/>
              <a:gd name="connsiteX4" fmla="*/ 965200 w 3952240"/>
              <a:gd name="connsiteY4" fmla="*/ 172720 h 1757680"/>
              <a:gd name="connsiteX5" fmla="*/ 1239520 w 3952240"/>
              <a:gd name="connsiteY5" fmla="*/ 274320 h 1757680"/>
              <a:gd name="connsiteX6" fmla="*/ 1534160 w 3952240"/>
              <a:gd name="connsiteY6" fmla="*/ 355600 h 1757680"/>
              <a:gd name="connsiteX7" fmla="*/ 1757680 w 3952240"/>
              <a:gd name="connsiteY7" fmla="*/ 365760 h 1757680"/>
              <a:gd name="connsiteX8" fmla="*/ 2062480 w 3952240"/>
              <a:gd name="connsiteY8" fmla="*/ 325120 h 1757680"/>
              <a:gd name="connsiteX9" fmla="*/ 2326640 w 3952240"/>
              <a:gd name="connsiteY9" fmla="*/ 243840 h 1757680"/>
              <a:gd name="connsiteX10" fmla="*/ 2570480 w 3952240"/>
              <a:gd name="connsiteY10" fmla="*/ 233680 h 1757680"/>
              <a:gd name="connsiteX11" fmla="*/ 2743200 w 3952240"/>
              <a:gd name="connsiteY11" fmla="*/ 294640 h 1757680"/>
              <a:gd name="connsiteX12" fmla="*/ 2885440 w 3952240"/>
              <a:gd name="connsiteY12" fmla="*/ 294640 h 1757680"/>
              <a:gd name="connsiteX13" fmla="*/ 3423920 w 3952240"/>
              <a:gd name="connsiteY13" fmla="*/ 233680 h 1757680"/>
              <a:gd name="connsiteX14" fmla="*/ 3860800 w 3952240"/>
              <a:gd name="connsiteY14" fmla="*/ 10160 h 1757680"/>
              <a:gd name="connsiteX15" fmla="*/ 3952240 w 3952240"/>
              <a:gd name="connsiteY15" fmla="*/ 0 h 1757680"/>
              <a:gd name="connsiteX16" fmla="*/ 3891280 w 3952240"/>
              <a:gd name="connsiteY16" fmla="*/ 132080 h 1757680"/>
              <a:gd name="connsiteX17" fmla="*/ 3942080 w 3952240"/>
              <a:gd name="connsiteY17" fmla="*/ 30480 h 175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2240" h="1757680">
                <a:moveTo>
                  <a:pt x="10160" y="1757680"/>
                </a:moveTo>
                <a:cubicBezTo>
                  <a:pt x="6773" y="1266613"/>
                  <a:pt x="3387" y="775547"/>
                  <a:pt x="0" y="284480"/>
                </a:cubicBezTo>
                <a:lnTo>
                  <a:pt x="284480" y="203200"/>
                </a:lnTo>
                <a:lnTo>
                  <a:pt x="558800" y="172720"/>
                </a:lnTo>
                <a:lnTo>
                  <a:pt x="965200" y="172720"/>
                </a:lnTo>
                <a:lnTo>
                  <a:pt x="1239520" y="274320"/>
                </a:lnTo>
                <a:lnTo>
                  <a:pt x="1534160" y="355600"/>
                </a:lnTo>
                <a:lnTo>
                  <a:pt x="1757680" y="365760"/>
                </a:lnTo>
                <a:lnTo>
                  <a:pt x="2062480" y="325120"/>
                </a:lnTo>
                <a:lnTo>
                  <a:pt x="2326640" y="243840"/>
                </a:lnTo>
                <a:lnTo>
                  <a:pt x="2570480" y="233680"/>
                </a:lnTo>
                <a:lnTo>
                  <a:pt x="2743200" y="294640"/>
                </a:lnTo>
                <a:lnTo>
                  <a:pt x="2885440" y="294640"/>
                </a:lnTo>
                <a:lnTo>
                  <a:pt x="3423920" y="233680"/>
                </a:lnTo>
                <a:lnTo>
                  <a:pt x="3860800" y="10160"/>
                </a:lnTo>
                <a:lnTo>
                  <a:pt x="3952240" y="0"/>
                </a:lnTo>
                <a:lnTo>
                  <a:pt x="3891280" y="132080"/>
                </a:lnTo>
                <a:lnTo>
                  <a:pt x="3942080" y="30480"/>
                </a:lnTo>
              </a:path>
            </a:pathLst>
          </a:custGeom>
          <a:noFill/>
          <a:ln>
            <a:solidFill>
              <a:srgbClr val="99C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2AEBA6D-2FB7-41E4-A10F-0EF0014B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r="509" b="39630"/>
          <a:stretch/>
        </p:blipFill>
        <p:spPr>
          <a:xfrm>
            <a:off x="0" y="3593331"/>
            <a:ext cx="12359640" cy="333822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31B7A1-23B9-42E3-9DF6-8371EBA0DFBE}"/>
              </a:ext>
            </a:extLst>
          </p:cNvPr>
          <p:cNvSpPr txBox="1"/>
          <p:nvPr/>
        </p:nvSpPr>
        <p:spPr>
          <a:xfrm rot="1899804">
            <a:off x="6181304" y="3881482"/>
            <a:ext cx="1825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地球表面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5AB2D3F-0B51-4CC7-95A5-9AE62F47B074}"/>
              </a:ext>
            </a:extLst>
          </p:cNvPr>
          <p:cNvSpPr/>
          <p:nvPr/>
        </p:nvSpPr>
        <p:spPr>
          <a:xfrm>
            <a:off x="0" y="5841966"/>
            <a:ext cx="12359640" cy="457200"/>
          </a:xfrm>
          <a:custGeom>
            <a:avLst/>
            <a:gdLst>
              <a:gd name="connsiteX0" fmla="*/ 0 w 12359640"/>
              <a:gd name="connsiteY0" fmla="*/ 182880 h 457200"/>
              <a:gd name="connsiteX1" fmla="*/ 533400 w 12359640"/>
              <a:gd name="connsiteY1" fmla="*/ 259080 h 457200"/>
              <a:gd name="connsiteX2" fmla="*/ 777240 w 12359640"/>
              <a:gd name="connsiteY2" fmla="*/ 228600 h 457200"/>
              <a:gd name="connsiteX3" fmla="*/ 1310640 w 12359640"/>
              <a:gd name="connsiteY3" fmla="*/ 152400 h 457200"/>
              <a:gd name="connsiteX4" fmla="*/ 1722120 w 12359640"/>
              <a:gd name="connsiteY4" fmla="*/ 106680 h 457200"/>
              <a:gd name="connsiteX5" fmla="*/ 2118360 w 12359640"/>
              <a:gd name="connsiteY5" fmla="*/ 137160 h 457200"/>
              <a:gd name="connsiteX6" fmla="*/ 2484120 w 12359640"/>
              <a:gd name="connsiteY6" fmla="*/ 259080 h 457200"/>
              <a:gd name="connsiteX7" fmla="*/ 2926080 w 12359640"/>
              <a:gd name="connsiteY7" fmla="*/ 304800 h 457200"/>
              <a:gd name="connsiteX8" fmla="*/ 3261360 w 12359640"/>
              <a:gd name="connsiteY8" fmla="*/ 198120 h 457200"/>
              <a:gd name="connsiteX9" fmla="*/ 3596640 w 12359640"/>
              <a:gd name="connsiteY9" fmla="*/ 76200 h 457200"/>
              <a:gd name="connsiteX10" fmla="*/ 4130040 w 12359640"/>
              <a:gd name="connsiteY10" fmla="*/ 0 h 457200"/>
              <a:gd name="connsiteX11" fmla="*/ 4678680 w 12359640"/>
              <a:gd name="connsiteY11" fmla="*/ 121920 h 457200"/>
              <a:gd name="connsiteX12" fmla="*/ 5135880 w 12359640"/>
              <a:gd name="connsiteY12" fmla="*/ 411480 h 457200"/>
              <a:gd name="connsiteX13" fmla="*/ 6614160 w 12359640"/>
              <a:gd name="connsiteY13" fmla="*/ 426720 h 457200"/>
              <a:gd name="connsiteX14" fmla="*/ 7284720 w 12359640"/>
              <a:gd name="connsiteY14" fmla="*/ 381000 h 457200"/>
              <a:gd name="connsiteX15" fmla="*/ 7406640 w 12359640"/>
              <a:gd name="connsiteY15" fmla="*/ 320040 h 457200"/>
              <a:gd name="connsiteX16" fmla="*/ 7650480 w 12359640"/>
              <a:gd name="connsiteY16" fmla="*/ 243840 h 457200"/>
              <a:gd name="connsiteX17" fmla="*/ 7818120 w 12359640"/>
              <a:gd name="connsiteY17" fmla="*/ 198120 h 457200"/>
              <a:gd name="connsiteX18" fmla="*/ 7985760 w 12359640"/>
              <a:gd name="connsiteY18" fmla="*/ 198120 h 457200"/>
              <a:gd name="connsiteX19" fmla="*/ 8351520 w 12359640"/>
              <a:gd name="connsiteY19" fmla="*/ 198120 h 457200"/>
              <a:gd name="connsiteX20" fmla="*/ 8580120 w 12359640"/>
              <a:gd name="connsiteY20" fmla="*/ 259080 h 457200"/>
              <a:gd name="connsiteX21" fmla="*/ 8869680 w 12359640"/>
              <a:gd name="connsiteY21" fmla="*/ 350520 h 457200"/>
              <a:gd name="connsiteX22" fmla="*/ 9250680 w 12359640"/>
              <a:gd name="connsiteY22" fmla="*/ 441960 h 457200"/>
              <a:gd name="connsiteX23" fmla="*/ 9525000 w 12359640"/>
              <a:gd name="connsiteY23" fmla="*/ 457200 h 457200"/>
              <a:gd name="connsiteX24" fmla="*/ 9829800 w 12359640"/>
              <a:gd name="connsiteY24" fmla="*/ 411480 h 457200"/>
              <a:gd name="connsiteX25" fmla="*/ 10393680 w 12359640"/>
              <a:gd name="connsiteY25" fmla="*/ 457200 h 457200"/>
              <a:gd name="connsiteX26" fmla="*/ 10668000 w 12359640"/>
              <a:gd name="connsiteY26" fmla="*/ 289560 h 457200"/>
              <a:gd name="connsiteX27" fmla="*/ 11033760 w 12359640"/>
              <a:gd name="connsiteY27" fmla="*/ 320040 h 457200"/>
              <a:gd name="connsiteX28" fmla="*/ 11430000 w 12359640"/>
              <a:gd name="connsiteY28" fmla="*/ 228600 h 457200"/>
              <a:gd name="connsiteX29" fmla="*/ 11887200 w 12359640"/>
              <a:gd name="connsiteY29" fmla="*/ 365760 h 457200"/>
              <a:gd name="connsiteX30" fmla="*/ 12192000 w 12359640"/>
              <a:gd name="connsiteY30" fmla="*/ 381000 h 457200"/>
              <a:gd name="connsiteX31" fmla="*/ 12359640 w 12359640"/>
              <a:gd name="connsiteY31" fmla="*/ 3048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359640" h="457200">
                <a:moveTo>
                  <a:pt x="0" y="182880"/>
                </a:moveTo>
                <a:lnTo>
                  <a:pt x="533400" y="259080"/>
                </a:lnTo>
                <a:lnTo>
                  <a:pt x="777240" y="228600"/>
                </a:lnTo>
                <a:lnTo>
                  <a:pt x="1310640" y="152400"/>
                </a:lnTo>
                <a:lnTo>
                  <a:pt x="1722120" y="106680"/>
                </a:lnTo>
                <a:lnTo>
                  <a:pt x="2118360" y="137160"/>
                </a:lnTo>
                <a:lnTo>
                  <a:pt x="2484120" y="259080"/>
                </a:lnTo>
                <a:lnTo>
                  <a:pt x="2926080" y="304800"/>
                </a:lnTo>
                <a:lnTo>
                  <a:pt x="3261360" y="198120"/>
                </a:lnTo>
                <a:lnTo>
                  <a:pt x="3596640" y="76200"/>
                </a:lnTo>
                <a:lnTo>
                  <a:pt x="4130040" y="0"/>
                </a:lnTo>
                <a:lnTo>
                  <a:pt x="4678680" y="121920"/>
                </a:lnTo>
                <a:lnTo>
                  <a:pt x="5135880" y="411480"/>
                </a:lnTo>
                <a:lnTo>
                  <a:pt x="6614160" y="426720"/>
                </a:lnTo>
                <a:lnTo>
                  <a:pt x="7284720" y="381000"/>
                </a:lnTo>
                <a:lnTo>
                  <a:pt x="7406640" y="320040"/>
                </a:lnTo>
                <a:lnTo>
                  <a:pt x="7650480" y="243840"/>
                </a:lnTo>
                <a:lnTo>
                  <a:pt x="7818120" y="198120"/>
                </a:lnTo>
                <a:lnTo>
                  <a:pt x="7985760" y="198120"/>
                </a:lnTo>
                <a:lnTo>
                  <a:pt x="8351520" y="198120"/>
                </a:lnTo>
                <a:lnTo>
                  <a:pt x="8580120" y="259080"/>
                </a:lnTo>
                <a:lnTo>
                  <a:pt x="8869680" y="350520"/>
                </a:lnTo>
                <a:lnTo>
                  <a:pt x="9250680" y="441960"/>
                </a:lnTo>
                <a:lnTo>
                  <a:pt x="9525000" y="457200"/>
                </a:lnTo>
                <a:lnTo>
                  <a:pt x="9829800" y="411480"/>
                </a:lnTo>
                <a:lnTo>
                  <a:pt x="10393680" y="457200"/>
                </a:lnTo>
                <a:lnTo>
                  <a:pt x="10668000" y="289560"/>
                </a:lnTo>
                <a:lnTo>
                  <a:pt x="11033760" y="320040"/>
                </a:lnTo>
                <a:lnTo>
                  <a:pt x="11430000" y="228600"/>
                </a:lnTo>
                <a:lnTo>
                  <a:pt x="11887200" y="365760"/>
                </a:lnTo>
                <a:lnTo>
                  <a:pt x="12192000" y="381000"/>
                </a:lnTo>
                <a:lnTo>
                  <a:pt x="12359640" y="30480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72B79D2A-E630-4F77-A020-E6FAF9447403}"/>
              </a:ext>
            </a:extLst>
          </p:cNvPr>
          <p:cNvSpPr/>
          <p:nvPr/>
        </p:nvSpPr>
        <p:spPr>
          <a:xfrm>
            <a:off x="-3291840" y="5257800"/>
            <a:ext cx="17541240" cy="2149417"/>
          </a:xfrm>
          <a:prstGeom prst="arc">
            <a:avLst>
              <a:gd name="adj1" fmla="val 11320772"/>
              <a:gd name="adj2" fmla="val 21259287"/>
            </a:avLst>
          </a:prstGeom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9B025F2-8B11-4007-A64B-9A1BB83AFBDC}"/>
              </a:ext>
            </a:extLst>
          </p:cNvPr>
          <p:cNvSpPr txBox="1"/>
          <p:nvPr/>
        </p:nvSpPr>
        <p:spPr>
          <a:xfrm rot="224150">
            <a:off x="9532215" y="4890779"/>
            <a:ext cx="2300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參考橢球面</a:t>
            </a:r>
            <a:endParaRPr lang="zh-TW" altLang="en-US" sz="24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AC3EB6-3665-4509-8FD4-105ADDB892A7}"/>
              </a:ext>
            </a:extLst>
          </p:cNvPr>
          <p:cNvSpPr txBox="1"/>
          <p:nvPr/>
        </p:nvSpPr>
        <p:spPr>
          <a:xfrm>
            <a:off x="5046474" y="6299166"/>
            <a:ext cx="2266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大地基準面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6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673B94E-04CB-4263-94A0-B109718E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440" y="-1512043"/>
            <a:ext cx="4487219" cy="44178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F2CEC8-6C84-410D-9B18-082DBD2A8BD8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-213180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766F52-DAB5-4998-A26C-28721D3A2BC8}"/>
              </a:ext>
            </a:extLst>
          </p:cNvPr>
          <p:cNvSpPr/>
          <p:nvPr/>
        </p:nvSpPr>
        <p:spPr>
          <a:xfrm>
            <a:off x="7551264" y="-25400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3693184-9D9B-4C7A-B176-E3FAD6ACF7B0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12914" y="-165227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10871E-365F-4462-BFD6-F5EA66D2E2D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5996" y="2525818"/>
            <a:ext cx="6475480" cy="488835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C0CF7C-E6EA-41E8-A9A8-F413D252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960" y="-1481563"/>
            <a:ext cx="4487219" cy="44178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2A2290-4379-4F45-B4CE-AAA15AF11FE0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17" y="-2101323"/>
            <a:ext cx="4487219" cy="522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75CCF45-33B0-4C1E-9D14-46655E0C7FB1}"/>
              </a:ext>
            </a:extLst>
          </p:cNvPr>
          <p:cNvSpPr/>
          <p:nvPr/>
        </p:nvSpPr>
        <p:spPr>
          <a:xfrm>
            <a:off x="7581744" y="-223520"/>
            <a:ext cx="745744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D78970E-C2B5-4A58-9E89-4EC44B547561}"/>
              </a:ext>
            </a:extLst>
          </p:cNvPr>
          <p:cNvPicPr/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8843394" y="-1621791"/>
            <a:ext cx="2083686" cy="4558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1A920CD-4EAA-4FF3-8C82-8619B5E03DF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5516" y="2556298"/>
            <a:ext cx="6475480" cy="48883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7F03DF-F880-480B-944B-6A5E2884BEF1}"/>
              </a:ext>
            </a:extLst>
          </p:cNvPr>
          <p:cNvPicPr/>
          <p:nvPr/>
        </p:nvPicPr>
        <p:blipFill rotWithShape="1"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0" b="2063"/>
          <a:stretch/>
        </p:blipFill>
        <p:spPr bwMode="auto">
          <a:xfrm>
            <a:off x="5719964" y="3336758"/>
            <a:ext cx="5176636" cy="386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5FCA32-E6FA-4175-8079-F7E856B3092C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5240" y="3331577"/>
            <a:ext cx="3993226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10546</TotalTime>
  <Words>859</Words>
  <Application>Microsoft Office PowerPoint</Application>
  <PresentationFormat>寬螢幕</PresentationFormat>
  <Paragraphs>512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8" baseType="lpstr">
      <vt:lpstr>標楷體</vt:lpstr>
      <vt:lpstr>arial</vt:lpstr>
      <vt:lpstr>arial</vt:lpstr>
      <vt:lpstr>Calibri</vt:lpstr>
      <vt:lpstr>Calibri Light</vt:lpstr>
      <vt:lpstr>Cambria Math</vt:lpstr>
      <vt:lpstr>Consolas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134</cp:revision>
  <dcterms:created xsi:type="dcterms:W3CDTF">2020-11-28T07:53:52Z</dcterms:created>
  <dcterms:modified xsi:type="dcterms:W3CDTF">2021-09-16T17:25:05Z</dcterms:modified>
</cp:coreProperties>
</file>